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8" r:id="rId1"/>
  </p:sldMasterIdLst>
  <p:sldIdLst>
    <p:sldId id="256" r:id="rId2"/>
    <p:sldId id="276" r:id="rId3"/>
    <p:sldId id="277" r:id="rId4"/>
    <p:sldId id="302" r:id="rId5"/>
    <p:sldId id="303" r:id="rId6"/>
    <p:sldId id="304" r:id="rId7"/>
    <p:sldId id="305" r:id="rId8"/>
    <p:sldId id="281" r:id="rId9"/>
    <p:sldId id="260" r:id="rId10"/>
    <p:sldId id="280" r:id="rId11"/>
    <p:sldId id="261" r:id="rId12"/>
    <p:sldId id="306" r:id="rId13"/>
    <p:sldId id="282" r:id="rId14"/>
    <p:sldId id="307" r:id="rId15"/>
    <p:sldId id="272" r:id="rId16"/>
    <p:sldId id="289" r:id="rId17"/>
    <p:sldId id="290" r:id="rId18"/>
    <p:sldId id="291" r:id="rId19"/>
    <p:sldId id="292" r:id="rId20"/>
    <p:sldId id="293" r:id="rId21"/>
    <p:sldId id="294" r:id="rId22"/>
    <p:sldId id="295" r:id="rId23"/>
    <p:sldId id="296" r:id="rId24"/>
    <p:sldId id="297" r:id="rId25"/>
    <p:sldId id="298" r:id="rId26"/>
    <p:sldId id="264" r:id="rId27"/>
    <p:sldId id="273" r:id="rId28"/>
    <p:sldId id="274" r:id="rId29"/>
    <p:sldId id="275"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9" d="100"/>
          <a:sy n="49" d="100"/>
        </p:scale>
        <p:origin x="1188"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is Sanford" userId="65c04eff02880214" providerId="LiveId" clId="{1DD0C5A4-801E-4E88-AF3A-13635A63646E}"/>
    <pc:docChg chg="undo custSel addSld delSld modSld sldOrd addMainMaster delMainMaster">
      <pc:chgData name="Alexis Sanford" userId="65c04eff02880214" providerId="LiveId" clId="{1DD0C5A4-801E-4E88-AF3A-13635A63646E}" dt="2026-05-06T01:24:50.468" v="4053" actId="20577"/>
      <pc:docMkLst>
        <pc:docMk/>
      </pc:docMkLst>
      <pc:sldChg chg="addSp delSp modSp mod">
        <pc:chgData name="Alexis Sanford" userId="65c04eff02880214" providerId="LiveId" clId="{1DD0C5A4-801E-4E88-AF3A-13635A63646E}" dt="2026-05-02T18:52:14.088" v="4052" actId="1036"/>
        <pc:sldMkLst>
          <pc:docMk/>
          <pc:sldMk cId="522162914" sldId="277"/>
        </pc:sldMkLst>
        <pc:picChg chg="add mod">
          <ac:chgData name="Alexis Sanford" userId="65c04eff02880214" providerId="LiveId" clId="{1DD0C5A4-801E-4E88-AF3A-13635A63646E}" dt="2026-05-02T18:52:14.088" v="4052" actId="1036"/>
          <ac:picMkLst>
            <pc:docMk/>
            <pc:sldMk cId="522162914" sldId="277"/>
            <ac:picMk id="8" creationId="{5E941109-252B-60BF-2A1F-FF060655F85A}"/>
          </ac:picMkLst>
        </pc:picChg>
      </pc:sldChg>
      <pc:sldChg chg="modSp mod">
        <pc:chgData name="Alexis Sanford" userId="65c04eff02880214" providerId="LiveId" clId="{1DD0C5A4-801E-4E88-AF3A-13635A63646E}" dt="2026-05-06T01:24:50.468" v="4053" actId="20577"/>
        <pc:sldMkLst>
          <pc:docMk/>
          <pc:sldMk cId="2385663913" sldId="307"/>
        </pc:sldMkLst>
        <pc:spChg chg="mod">
          <ac:chgData name="Alexis Sanford" userId="65c04eff02880214" providerId="LiveId" clId="{1DD0C5A4-801E-4E88-AF3A-13635A63646E}" dt="2026-05-06T01:24:50.468" v="4053" actId="20577"/>
          <ac:spMkLst>
            <pc:docMk/>
            <pc:sldMk cId="2385663913" sldId="307"/>
            <ac:spMk id="3" creationId="{602B05A0-2D58-5439-C1C7-EB0A258850BE}"/>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hoto 1">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A9A80D3-2272-ED0F-EBF4-34428557569F}"/>
              </a:ext>
            </a:extLst>
          </p:cNvPr>
          <p:cNvSpPr/>
          <p:nvPr/>
        </p:nvSpPr>
        <p:spPr>
          <a:xfrm>
            <a:off x="-1" y="0"/>
            <a:ext cx="12192001"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1F71E75-F7A2-7C1F-EF86-C5186E904883}"/>
              </a:ext>
            </a:extLst>
          </p:cNvPr>
          <p:cNvSpPr/>
          <p:nvPr/>
        </p:nvSpPr>
        <p:spPr>
          <a:xfrm>
            <a:off x="-4262" y="0"/>
            <a:ext cx="7547339" cy="6858002"/>
          </a:xfrm>
          <a:prstGeom prst="rect">
            <a:avLst/>
          </a:prstGeom>
          <a:gradFill>
            <a:gsLst>
              <a:gs pos="6000">
                <a:schemeClr val="accent5"/>
              </a:gs>
              <a:gs pos="100000">
                <a:schemeClr val="accent2"/>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AB4E0A7-C9D3-8408-2EE0-E46AF38E815F}"/>
              </a:ext>
            </a:extLst>
          </p:cNvPr>
          <p:cNvSpPr/>
          <p:nvPr/>
        </p:nvSpPr>
        <p:spPr>
          <a:xfrm rot="10800000">
            <a:off x="-4285" y="-3"/>
            <a:ext cx="7547361" cy="6857999"/>
          </a:xfrm>
          <a:prstGeom prst="rect">
            <a:avLst/>
          </a:prstGeom>
          <a:gradFill>
            <a:gsLst>
              <a:gs pos="43000">
                <a:schemeClr val="accent2">
                  <a:alpha val="0"/>
                </a:schemeClr>
              </a:gs>
              <a:gs pos="100000">
                <a:schemeClr val="accent2">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373CB42-010B-9ABE-75EF-F502B4A9F42C}"/>
              </a:ext>
            </a:extLst>
          </p:cNvPr>
          <p:cNvSpPr/>
          <p:nvPr/>
        </p:nvSpPr>
        <p:spPr>
          <a:xfrm rot="16200000">
            <a:off x="1156173" y="-1160457"/>
            <a:ext cx="5226425" cy="7547338"/>
          </a:xfrm>
          <a:prstGeom prst="rect">
            <a:avLst/>
          </a:prstGeom>
          <a:gradFill>
            <a:gsLst>
              <a:gs pos="50000">
                <a:schemeClr val="accent5">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502920"/>
            <a:ext cx="5852160" cy="2953512"/>
          </a:xfrm>
        </p:spPr>
        <p:txBody>
          <a:bodyPr vert="horz" lIns="91440" tIns="45720" rIns="91440" bIns="45720" rtlCol="0" anchor="t">
            <a:normAutofit/>
          </a:bodyPr>
          <a:lstStyle>
            <a:lvl1pPr>
              <a:defRPr lang="en-US" sz="5400" dirty="0">
                <a:solidFill>
                  <a:schemeClr val="bg1"/>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544568"/>
            <a:ext cx="4681728" cy="1591056"/>
          </a:xfrm>
        </p:spPr>
        <p:txBody>
          <a:bodyPr vert="horz" lIns="91440" tIns="45720" rIns="91440" bIns="45720" rtlCol="0" anchor="ctr">
            <a:normAutofit/>
          </a:bodyPr>
          <a:lstStyle>
            <a:lvl1pPr marL="0" indent="0">
              <a:buNone/>
              <a:defRPr lang="en-US" sz="2000" dirty="0">
                <a:solidFill>
                  <a:schemeClr val="bg1"/>
                </a:solidFill>
              </a:defRPr>
            </a:lvl1pPr>
          </a:lstStyle>
          <a:p>
            <a:pPr lvl="0"/>
            <a:r>
              <a:rPr lang="en-US" dirty="0"/>
              <a:t>Click to edit Master subtitle style</a:t>
            </a:r>
          </a:p>
        </p:txBody>
      </p:sp>
      <p:sp>
        <p:nvSpPr>
          <p:cNvPr id="11" name="Footer Placeholder 10">
            <a:extLst>
              <a:ext uri="{FF2B5EF4-FFF2-40B4-BE49-F238E27FC236}">
                <a16:creationId xmlns:a16="http://schemas.microsoft.com/office/drawing/2014/main" id="{F98245A6-7E39-43E3-BB93-77F622756065}"/>
              </a:ext>
            </a:extLst>
          </p:cNvPr>
          <p:cNvSpPr>
            <a:spLocks noGrp="1"/>
          </p:cNvSpPr>
          <p:nvPr>
            <p:ph type="ftr" sz="quarter" idx="15"/>
          </p:nvPr>
        </p:nvSpPr>
        <p:spPr/>
        <p:txBody>
          <a:bodyPr/>
          <a:lstStyle>
            <a:lvl1pPr>
              <a:defRPr>
                <a:solidFill>
                  <a:schemeClr val="bg1"/>
                </a:solidFill>
              </a:defRPr>
            </a:lvl1pPr>
          </a:lstStyle>
          <a:p>
            <a:r>
              <a:rPr lang="en-US"/>
              <a:t>Sample Footer Text</a:t>
            </a:r>
            <a:endParaRPr lang="en-US" dirty="0"/>
          </a:p>
        </p:txBody>
      </p:sp>
      <p:sp>
        <p:nvSpPr>
          <p:cNvPr id="10" name="Date Placeholder 9">
            <a:extLst>
              <a:ext uri="{FF2B5EF4-FFF2-40B4-BE49-F238E27FC236}">
                <a16:creationId xmlns:a16="http://schemas.microsoft.com/office/drawing/2014/main" id="{00431E1F-9861-6E9A-6FDA-9450A0A9109C}"/>
              </a:ext>
            </a:extLst>
          </p:cNvPr>
          <p:cNvSpPr>
            <a:spLocks noGrp="1"/>
          </p:cNvSpPr>
          <p:nvPr>
            <p:ph type="dt" sz="half" idx="14"/>
          </p:nvPr>
        </p:nvSpPr>
        <p:spPr>
          <a:xfrm>
            <a:off x="4617720" y="6318504"/>
            <a:ext cx="2153412" cy="365760"/>
          </a:xfrm>
        </p:spPr>
        <p:txBody>
          <a:bodyPr/>
          <a:lstStyle>
            <a:lvl1pPr>
              <a:defRPr>
                <a:solidFill>
                  <a:schemeClr val="bg1"/>
                </a:solidFill>
              </a:defRPr>
            </a:lvl1pPr>
          </a:lstStyle>
          <a:p>
            <a:fld id="{D29CF56E-D922-4450-9794-8B0E1451F6EB}" type="datetime1">
              <a:rPr lang="en-US" smtClean="0"/>
              <a:t>5/5/2026</a:t>
            </a:fld>
            <a:endParaRPr lang="en-US" dirty="0"/>
          </a:p>
        </p:txBody>
      </p:sp>
      <p:sp>
        <p:nvSpPr>
          <p:cNvPr id="12" name="Slide Number Placeholder 11">
            <a:extLst>
              <a:ext uri="{FF2B5EF4-FFF2-40B4-BE49-F238E27FC236}">
                <a16:creationId xmlns:a16="http://schemas.microsoft.com/office/drawing/2014/main" id="{43C4D8A9-0078-62DC-A293-9B6083ED649D}"/>
              </a:ext>
            </a:extLst>
          </p:cNvPr>
          <p:cNvSpPr>
            <a:spLocks noGrp="1"/>
          </p:cNvSpPr>
          <p:nvPr>
            <p:ph type="sldNum" sz="quarter" idx="16"/>
          </p:nvPr>
        </p:nvSpPr>
        <p:spPr>
          <a:xfrm>
            <a:off x="6688836" y="6318504"/>
            <a:ext cx="493776" cy="365760"/>
          </a:xfrm>
        </p:spPr>
        <p:txBody>
          <a:bodyPr/>
          <a:lstStyle>
            <a:lvl1pPr>
              <a:defRPr>
                <a:solidFill>
                  <a:schemeClr val="bg1"/>
                </a:solidFill>
              </a:defRPr>
            </a:lvl1pPr>
          </a:lstStyle>
          <a:p>
            <a:fld id="{CC057153-B650-4DEB-B370-79DDCFDCE934}" type="slidenum">
              <a:rPr lang="en-US" smtClean="0"/>
              <a:pPr/>
              <a:t>‹#›</a:t>
            </a:fld>
            <a:endParaRPr lang="en-US" dirty="0"/>
          </a:p>
        </p:txBody>
      </p:sp>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7534656" y="0"/>
            <a:ext cx="4654296" cy="6858000"/>
          </a:xfrm>
          <a:blipFill dpi="0" rotWithShape="1">
            <a:blip r:embed="rId2">
              <a:alphaModFix amt="70000"/>
            </a:blip>
            <a:srcRect/>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295270867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Content 1">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EACE7F8-A7D9-2E2C-2B0B-0DB8D7168AAC}"/>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1" name="Rectangle 10">
              <a:extLst>
                <a:ext uri="{FF2B5EF4-FFF2-40B4-BE49-F238E27FC236}">
                  <a16:creationId xmlns:a16="http://schemas.microsoft.com/office/drawing/2014/main" id="{DB768309-21D1-59BA-F479-9F846B9A0FB2}"/>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3D94F90-5391-9976-036B-C34C2C30448C}"/>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457200"/>
            <a:ext cx="10954512" cy="795528"/>
          </a:xfrm>
        </p:spPr>
        <p:txBody>
          <a:bodyPr/>
          <a:lstStyle>
            <a:lvl1pPr>
              <a:defRPr>
                <a:gradFill>
                  <a:gsLst>
                    <a:gs pos="0">
                      <a:schemeClr val="accent5"/>
                    </a:gs>
                    <a:gs pos="100000">
                      <a:schemeClr val="accent2"/>
                    </a:gs>
                  </a:gsLst>
                  <a:lin ang="13800000" scaled="0"/>
                </a:gra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12648" y="1362455"/>
            <a:ext cx="10954512" cy="495604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9BEDC843-90AD-36D3-6615-3505603F8E22}"/>
              </a:ext>
            </a:extLst>
          </p:cNvPr>
          <p:cNvSpPr>
            <a:spLocks noGrp="1"/>
          </p:cNvSpPr>
          <p:nvPr>
            <p:ph type="ftr" sz="quarter" idx="11"/>
          </p:nvPr>
        </p:nvSpPr>
        <p:spPr/>
        <p:txBody>
          <a:bodyPr/>
          <a:lstStyle/>
          <a:p>
            <a:pPr algn="l"/>
            <a:r>
              <a:rPr lang="en-US"/>
              <a:t>Sample Footer Text</a:t>
            </a:r>
            <a:endParaRPr lang="en-US" dirty="0"/>
          </a:p>
        </p:txBody>
      </p:sp>
      <p:sp>
        <p:nvSpPr>
          <p:cNvPr id="7" name="Date Placeholder 6">
            <a:extLst>
              <a:ext uri="{FF2B5EF4-FFF2-40B4-BE49-F238E27FC236}">
                <a16:creationId xmlns:a16="http://schemas.microsoft.com/office/drawing/2014/main" id="{852C5F7B-97CA-C06C-A155-E4BC307DB0FB}"/>
              </a:ext>
            </a:extLst>
          </p:cNvPr>
          <p:cNvSpPr>
            <a:spLocks noGrp="1"/>
          </p:cNvSpPr>
          <p:nvPr>
            <p:ph type="dt" sz="half" idx="10"/>
          </p:nvPr>
        </p:nvSpPr>
        <p:spPr/>
        <p:txBody>
          <a:bodyPr/>
          <a:lstStyle/>
          <a:p>
            <a:fld id="{CBE1C96F-46D7-47BB-8945-9667BCB4F5BB}" type="datetime1">
              <a:rPr lang="en-US" smtClean="0"/>
              <a:t>5/5/2026</a:t>
            </a:fld>
            <a:endParaRPr lang="en-US" dirty="0"/>
          </a:p>
        </p:txBody>
      </p:sp>
      <p:sp>
        <p:nvSpPr>
          <p:cNvPr id="9" name="Slide Number Placeholder 8">
            <a:extLst>
              <a:ext uri="{FF2B5EF4-FFF2-40B4-BE49-F238E27FC236}">
                <a16:creationId xmlns:a16="http://schemas.microsoft.com/office/drawing/2014/main" id="{DB324737-C1DF-CE60-245E-385E02AC2FB0}"/>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783693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8247888" y="713232"/>
            <a:ext cx="3364992" cy="3227832"/>
          </a:xfrm>
        </p:spPr>
        <p:txBody>
          <a:bodyPr vert="horz" lIns="91440" tIns="45720" rIns="91440" bIns="45720" rtlCol="0" anchor="t">
            <a:normAutofit/>
          </a:bodyPr>
          <a:lstStyle>
            <a:lvl1pPr>
              <a:defRPr lang="en-US" sz="4000" dirty="0">
                <a:gradFill>
                  <a:gsLst>
                    <a:gs pos="0">
                      <a:schemeClr val="accent2"/>
                    </a:gs>
                    <a:gs pos="100000">
                      <a:schemeClr val="accent5"/>
                    </a:gs>
                  </a:gsLst>
                  <a:lin ang="15600000" scaled="0"/>
                </a:gra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247888" y="5138927"/>
            <a:ext cx="3200400" cy="1197864"/>
          </a:xfrm>
        </p:spPr>
        <p:txBody>
          <a:bodyPr vert="horz" lIns="91440" tIns="45720" rIns="91440" bIns="45720" rtlCol="0">
            <a:normAutofit/>
          </a:bodyPr>
          <a:lstStyle>
            <a:lvl1pPr marL="0" indent="0">
              <a:buNone/>
              <a:defRPr lang="en-US" sz="2000" dirty="0"/>
            </a:lvl1pPr>
          </a:lstStyle>
          <a:p>
            <a:pPr lvl="0"/>
            <a:r>
              <a:rPr lang="en-US" dirty="0"/>
              <a:t>Click to edit Master subtitle style</a:t>
            </a:r>
          </a:p>
        </p:txBody>
      </p:sp>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7548451" cy="6858000"/>
          </a:xfrm>
          <a:blipFill>
            <a:blip r:embed="rId2">
              <a:alphaModFix amt="70000"/>
            </a:blip>
            <a:stretch>
              <a:fillRect/>
            </a:stretch>
          </a:blipFill>
        </p:spPr>
        <p:txBody>
          <a:bodyPr/>
          <a:lstStyle>
            <a:lvl1pPr marL="0" indent="0">
              <a:buNone/>
              <a:defRPr/>
            </a:lvl1pPr>
          </a:lstStyle>
          <a:p>
            <a:r>
              <a:rPr lang="en-US" dirty="0"/>
              <a:t>.</a:t>
            </a:r>
          </a:p>
        </p:txBody>
      </p:sp>
      <p:grpSp>
        <p:nvGrpSpPr>
          <p:cNvPr id="7" name="Group 6">
            <a:extLst>
              <a:ext uri="{FF2B5EF4-FFF2-40B4-BE49-F238E27FC236}">
                <a16:creationId xmlns:a16="http://schemas.microsoft.com/office/drawing/2014/main" id="{9BCBE317-7590-8646-B2DB-5BED6EE8A19B}"/>
              </a:ext>
              <a:ext uri="{C183D7F6-B498-43B3-948B-1728B52AA6E4}">
                <adec:decorative xmlns:adec="http://schemas.microsoft.com/office/drawing/2017/decorative" val="1"/>
              </a:ext>
            </a:extLst>
          </p:cNvPr>
          <p:cNvGrpSpPr/>
          <p:nvPr/>
        </p:nvGrpSpPr>
        <p:grpSpPr>
          <a:xfrm rot="5400000">
            <a:off x="4181134" y="3367319"/>
            <a:ext cx="6858000" cy="123363"/>
            <a:chOff x="-5025" y="6737718"/>
            <a:chExt cx="12207200" cy="123363"/>
          </a:xfrm>
        </p:grpSpPr>
        <p:sp>
          <p:nvSpPr>
            <p:cNvPr id="8" name="Rectangle 7">
              <a:extLst>
                <a:ext uri="{FF2B5EF4-FFF2-40B4-BE49-F238E27FC236}">
                  <a16:creationId xmlns:a16="http://schemas.microsoft.com/office/drawing/2014/main" id="{55B255D3-4FB2-87A8-E502-9CDE10990A39}"/>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D15F704-CD21-A249-03F6-4F036D21400B}"/>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Footer Placeholder 4">
            <a:extLst>
              <a:ext uri="{FF2B5EF4-FFF2-40B4-BE49-F238E27FC236}">
                <a16:creationId xmlns:a16="http://schemas.microsoft.com/office/drawing/2014/main" id="{6B30B7E9-D8D3-BC56-A758-6C86B58C0AC5}"/>
              </a:ext>
            </a:extLst>
          </p:cNvPr>
          <p:cNvSpPr>
            <a:spLocks noGrp="1"/>
          </p:cNvSpPr>
          <p:nvPr>
            <p:ph type="ftr" sz="quarter" idx="15"/>
          </p:nvPr>
        </p:nvSpPr>
        <p:spPr>
          <a:xfrm>
            <a:off x="8247888" y="6318504"/>
            <a:ext cx="2459736" cy="365760"/>
          </a:xfrm>
        </p:spPr>
        <p:txBody>
          <a:bodyPr/>
          <a:lstStyle/>
          <a:p>
            <a:r>
              <a:rPr lang="en-US" dirty="0"/>
              <a:t>Sample Footer Text</a:t>
            </a:r>
          </a:p>
        </p:txBody>
      </p:sp>
      <p:sp>
        <p:nvSpPr>
          <p:cNvPr id="4" name="Date Placeholder 3">
            <a:extLst>
              <a:ext uri="{FF2B5EF4-FFF2-40B4-BE49-F238E27FC236}">
                <a16:creationId xmlns:a16="http://schemas.microsoft.com/office/drawing/2014/main" id="{3D4FF974-138E-88CF-9001-1A07C67D1DFD}"/>
              </a:ext>
            </a:extLst>
          </p:cNvPr>
          <p:cNvSpPr>
            <a:spLocks noGrp="1"/>
          </p:cNvSpPr>
          <p:nvPr>
            <p:ph type="dt" sz="half" idx="14"/>
          </p:nvPr>
        </p:nvSpPr>
        <p:spPr>
          <a:xfrm>
            <a:off x="10707624" y="6318504"/>
            <a:ext cx="859536" cy="365760"/>
          </a:xfrm>
        </p:spPr>
        <p:txBody>
          <a:bodyPr/>
          <a:lstStyle/>
          <a:p>
            <a:fld id="{A6379DD5-AE65-4D02-9BCE-257CC17A63B7}" type="datetime1">
              <a:rPr lang="en-US" smtClean="0"/>
              <a:t>5/5/2026</a:t>
            </a:fld>
            <a:endParaRPr lang="en-US" dirty="0"/>
          </a:p>
        </p:txBody>
      </p:sp>
      <p:sp>
        <p:nvSpPr>
          <p:cNvPr id="6" name="Slide Number Placeholder 5">
            <a:extLst>
              <a:ext uri="{FF2B5EF4-FFF2-40B4-BE49-F238E27FC236}">
                <a16:creationId xmlns:a16="http://schemas.microsoft.com/office/drawing/2014/main" id="{E1DA7CD4-7B92-1CD1-A9F0-94B053972CA3}"/>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604775460"/>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hoto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502920"/>
            <a:ext cx="5852160" cy="2953512"/>
          </a:xfrm>
        </p:spPr>
        <p:txBody>
          <a:bodyPr vert="horz" lIns="91440" tIns="45720" rIns="91440" bIns="45720" rtlCol="0" anchor="t">
            <a:normAutofit/>
          </a:bodyPr>
          <a:lstStyle>
            <a:lvl1pPr>
              <a:defRPr lang="en-US" sz="5400" dirty="0">
                <a:gradFill>
                  <a:gsLst>
                    <a:gs pos="0">
                      <a:schemeClr val="accent2"/>
                    </a:gs>
                    <a:gs pos="100000">
                      <a:schemeClr val="accent5"/>
                    </a:gs>
                  </a:gsLst>
                  <a:lin ang="15600000" scaled="0"/>
                </a:gra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544568"/>
            <a:ext cx="4681728" cy="1591056"/>
          </a:xfrm>
        </p:spPr>
        <p:txBody>
          <a:bodyPr vert="horz" lIns="91440" tIns="45720" rIns="91440" bIns="45720" rtlCol="0" anchor="ctr">
            <a:normAutofit/>
          </a:bodyPr>
          <a:lstStyle>
            <a:lvl1pPr marL="0" indent="0">
              <a:buNone/>
              <a:defRPr lang="en-US" sz="2000" dirty="0"/>
            </a:lvl1pPr>
          </a:lstStyle>
          <a:p>
            <a:pPr lvl="0"/>
            <a:r>
              <a:rPr lang="en-US" dirty="0"/>
              <a:t>Click to edit Master subtitle style</a:t>
            </a:r>
          </a:p>
        </p:txBody>
      </p:sp>
      <p:sp>
        <p:nvSpPr>
          <p:cNvPr id="11" name="Footer Placeholder 10">
            <a:extLst>
              <a:ext uri="{FF2B5EF4-FFF2-40B4-BE49-F238E27FC236}">
                <a16:creationId xmlns:a16="http://schemas.microsoft.com/office/drawing/2014/main" id="{F98245A6-7E39-43E3-BB93-77F622756065}"/>
              </a:ext>
            </a:extLst>
          </p:cNvPr>
          <p:cNvSpPr>
            <a:spLocks noGrp="1"/>
          </p:cNvSpPr>
          <p:nvPr>
            <p:ph type="ftr" sz="quarter" idx="15"/>
          </p:nvPr>
        </p:nvSpPr>
        <p:spPr/>
        <p:txBody>
          <a:bodyPr/>
          <a:lstStyle/>
          <a:p>
            <a:pPr algn="l"/>
            <a:r>
              <a:rPr lang="en-US" dirty="0"/>
              <a:t>Sample Footer Text</a:t>
            </a:r>
          </a:p>
        </p:txBody>
      </p:sp>
      <p:sp>
        <p:nvSpPr>
          <p:cNvPr id="10" name="Date Placeholder 9">
            <a:extLst>
              <a:ext uri="{FF2B5EF4-FFF2-40B4-BE49-F238E27FC236}">
                <a16:creationId xmlns:a16="http://schemas.microsoft.com/office/drawing/2014/main" id="{00431E1F-9861-6E9A-6FDA-9450A0A9109C}"/>
              </a:ext>
            </a:extLst>
          </p:cNvPr>
          <p:cNvSpPr>
            <a:spLocks noGrp="1"/>
          </p:cNvSpPr>
          <p:nvPr>
            <p:ph type="dt" sz="half" idx="14"/>
          </p:nvPr>
        </p:nvSpPr>
        <p:spPr>
          <a:xfrm>
            <a:off x="4617720" y="6318504"/>
            <a:ext cx="2153412" cy="365760"/>
          </a:xfrm>
        </p:spPr>
        <p:txBody>
          <a:bodyPr/>
          <a:lstStyle/>
          <a:p>
            <a:fld id="{9DFFF819-4E26-4576-8A6D-DA055CFF682A}" type="datetime1">
              <a:rPr lang="en-US" smtClean="0"/>
              <a:t>5/5/2026</a:t>
            </a:fld>
            <a:endParaRPr lang="en-US" dirty="0"/>
          </a:p>
        </p:txBody>
      </p:sp>
      <p:sp>
        <p:nvSpPr>
          <p:cNvPr id="12" name="Slide Number Placeholder 11">
            <a:extLst>
              <a:ext uri="{FF2B5EF4-FFF2-40B4-BE49-F238E27FC236}">
                <a16:creationId xmlns:a16="http://schemas.microsoft.com/office/drawing/2014/main" id="{43C4D8A9-0078-62DC-A293-9B6083ED649D}"/>
              </a:ext>
            </a:extLst>
          </p:cNvPr>
          <p:cNvSpPr>
            <a:spLocks noGrp="1"/>
          </p:cNvSpPr>
          <p:nvPr>
            <p:ph type="sldNum" sz="quarter" idx="16"/>
          </p:nvPr>
        </p:nvSpPr>
        <p:spPr>
          <a:xfrm>
            <a:off x="6688836" y="6318504"/>
            <a:ext cx="493776" cy="365760"/>
          </a:xfrm>
        </p:spPr>
        <p:txBody>
          <a:bodyPr/>
          <a:lstStyle/>
          <a:p>
            <a:fld id="{CC057153-B650-4DEB-B370-79DDCFDCE934}" type="slidenum">
              <a:rPr lang="en-US" smtClean="0"/>
              <a:pPr/>
              <a:t>‹#›</a:t>
            </a:fld>
            <a:endParaRPr lang="en-US" dirty="0"/>
          </a:p>
        </p:txBody>
      </p:sp>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7534656" y="0"/>
            <a:ext cx="4654296" cy="6858000"/>
          </a:xfrm>
          <a:blipFill>
            <a:blip r:embed="rId2">
              <a:alphaModFix amt="70000"/>
            </a:blip>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2516090190"/>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Photo 4">
    <p:bg>
      <p:bgRef idx="1001">
        <a:schemeClr val="bg1"/>
      </p:bgRef>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CEAB82C7-4740-BEAB-85E9-C816E1CDC453}"/>
              </a:ext>
              <a:ext uri="{C183D7F6-B498-43B3-948B-1728B52AA6E4}">
                <adec:decorative xmlns:adec="http://schemas.microsoft.com/office/drawing/2017/decorative" val="1"/>
              </a:ext>
            </a:extLst>
          </p:cNvPr>
          <p:cNvGrpSpPr/>
          <p:nvPr/>
        </p:nvGrpSpPr>
        <p:grpSpPr>
          <a:xfrm rot="10800000">
            <a:off x="0" y="4492680"/>
            <a:ext cx="12207200" cy="123363"/>
            <a:chOff x="-5025" y="6737718"/>
            <a:chExt cx="12207200" cy="123363"/>
          </a:xfrm>
        </p:grpSpPr>
        <p:sp>
          <p:nvSpPr>
            <p:cNvPr id="5" name="Rectangle 4">
              <a:extLst>
                <a:ext uri="{FF2B5EF4-FFF2-40B4-BE49-F238E27FC236}">
                  <a16:creationId xmlns:a16="http://schemas.microsoft.com/office/drawing/2014/main" id="{0B7E10D0-EE9E-6432-2C4D-0324DE19518E}"/>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63B4BE8-5DA5-6F2B-0DB6-7901D4547F64}"/>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22732" y="4965192"/>
            <a:ext cx="11146536" cy="786384"/>
          </a:xfrm>
        </p:spPr>
        <p:txBody>
          <a:bodyPr anchor="b">
            <a:normAutofit/>
          </a:bodyPr>
          <a:lstStyle>
            <a:lvl1pPr algn="ctr">
              <a:defRPr sz="360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143000" y="5806440"/>
            <a:ext cx="9902952" cy="576072"/>
          </a:xfrm>
        </p:spPr>
        <p:txBody>
          <a:bodyPr anchor="t">
            <a:normAutofit/>
          </a:bodyPr>
          <a:lstStyle>
            <a:lvl1pPr marL="0" indent="0" algn="ctr">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88952" cy="4492679"/>
          </a:xfrm>
          <a:blipFill>
            <a:blip r:embed="rId2">
              <a:alphaModFix amt="70000"/>
            </a:blip>
            <a:stretch>
              <a:fillRect/>
            </a:stretch>
          </a:blipFill>
        </p:spPr>
        <p:txBody>
          <a:bodyPr/>
          <a:lstStyle>
            <a:lvl1pPr marL="0" indent="0">
              <a:buNone/>
              <a:defRPr/>
            </a:lvl1pPr>
          </a:lstStyle>
          <a:p>
            <a:r>
              <a:rPr lang="en-US" dirty="0"/>
              <a:t>.</a:t>
            </a:r>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p:txBody>
          <a:bodyPr/>
          <a:lstStyle/>
          <a:p>
            <a:r>
              <a:rPr lang="en-US"/>
              <a:t>Sample Footer Text</a:t>
            </a:r>
            <a:endParaRPr lang="en-US" dirty="0"/>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p:txBody>
          <a:bodyPr/>
          <a:lstStyle/>
          <a:p>
            <a:fld id="{2602ACF4-9E47-4D03-8EA6-1CE7E20F9165}" type="datetime1">
              <a:rPr lang="en-US" smtClean="0"/>
              <a:t>5/5/2026</a:t>
            </a:fld>
            <a:endParaRPr lang="en-US" dirty="0"/>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573705190"/>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1">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0FABB9A-1B5B-9306-B7B9-58E4E5E4EE0D}"/>
              </a:ext>
            </a:extLst>
          </p:cNvPr>
          <p:cNvSpPr/>
          <p:nvPr/>
        </p:nvSpPr>
        <p:spPr>
          <a:xfrm>
            <a:off x="0"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1F155489-796B-CDF9-06C2-583941E589F7}"/>
              </a:ext>
            </a:extLst>
          </p:cNvPr>
          <p:cNvGrpSpPr/>
          <p:nvPr/>
        </p:nvGrpSpPr>
        <p:grpSpPr>
          <a:xfrm>
            <a:off x="0" y="0"/>
            <a:ext cx="12192000" cy="6867144"/>
            <a:chOff x="0" y="-7622"/>
            <a:chExt cx="12192000" cy="6894986"/>
          </a:xfrm>
        </p:grpSpPr>
        <p:sp>
          <p:nvSpPr>
            <p:cNvPr id="8" name="Rectangle 7">
              <a:extLst>
                <a:ext uri="{FF2B5EF4-FFF2-40B4-BE49-F238E27FC236}">
                  <a16:creationId xmlns:a16="http://schemas.microsoft.com/office/drawing/2014/main" id="{4F31A197-F740-DCA2-902E-29B890C31486}"/>
                </a:ext>
                <a:ext uri="{C183D7F6-B498-43B3-948B-1728B52AA6E4}">
                  <adec:decorative xmlns:adec="http://schemas.microsoft.com/office/drawing/2017/decorative" val="1"/>
                </a:ext>
              </a:extLst>
            </p:cNvPr>
            <p:cNvSpPr/>
            <p:nvPr/>
          </p:nvSpPr>
          <p:spPr>
            <a:xfrm rot="10800000">
              <a:off x="0" y="-7621"/>
              <a:ext cx="12192000" cy="6887364"/>
            </a:xfrm>
            <a:prstGeom prst="rect">
              <a:avLst/>
            </a:prstGeom>
            <a:gradFill>
              <a:gsLst>
                <a:gs pos="8000">
                  <a:schemeClr val="accent5"/>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9" name="Rectangle 8">
              <a:extLst>
                <a:ext uri="{FF2B5EF4-FFF2-40B4-BE49-F238E27FC236}">
                  <a16:creationId xmlns:a16="http://schemas.microsoft.com/office/drawing/2014/main" id="{35C02513-E6E5-DFFD-29B1-02BE448BAD59}"/>
                </a:ext>
                <a:ext uri="{C183D7F6-B498-43B3-948B-1728B52AA6E4}">
                  <adec:decorative xmlns:adec="http://schemas.microsoft.com/office/drawing/2017/decorative" val="1"/>
                </a:ext>
              </a:extLst>
            </p:cNvPr>
            <p:cNvSpPr/>
            <p:nvPr/>
          </p:nvSpPr>
          <p:spPr>
            <a:xfrm>
              <a:off x="399" y="0"/>
              <a:ext cx="8216919" cy="6887364"/>
            </a:xfrm>
            <a:prstGeom prst="rect">
              <a:avLst/>
            </a:prstGeom>
            <a:gradFill flip="none" rotWithShape="1">
              <a:gsLst>
                <a:gs pos="0">
                  <a:schemeClr val="accent5">
                    <a:lumMod val="75000"/>
                    <a:alpha val="79000"/>
                  </a:schemeClr>
                </a:gs>
                <a:gs pos="40000">
                  <a:schemeClr val="accent5">
                    <a:lumMod val="60000"/>
                    <a:lumOff val="40000"/>
                    <a:alpha val="0"/>
                  </a:schemeClr>
                </a:gs>
              </a:gsLst>
              <a:lin ang="19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Rectangle 9">
              <a:extLst>
                <a:ext uri="{FF2B5EF4-FFF2-40B4-BE49-F238E27FC236}">
                  <a16:creationId xmlns:a16="http://schemas.microsoft.com/office/drawing/2014/main" id="{6FE184C5-789F-C980-F425-AF26045C8F03}"/>
                </a:ext>
                <a:ext uri="{C183D7F6-B498-43B3-948B-1728B52AA6E4}">
                  <adec:decorative xmlns:adec="http://schemas.microsoft.com/office/drawing/2017/decorative" val="1"/>
                </a:ext>
              </a:extLst>
            </p:cNvPr>
            <p:cNvSpPr/>
            <p:nvPr/>
          </p:nvSpPr>
          <p:spPr>
            <a:xfrm>
              <a:off x="3739978" y="-7622"/>
              <a:ext cx="8451623" cy="6887367"/>
            </a:xfrm>
            <a:prstGeom prst="rect">
              <a:avLst/>
            </a:prstGeom>
            <a:gradFill>
              <a:gsLst>
                <a:gs pos="0">
                  <a:schemeClr val="accent5">
                    <a:lumMod val="75000"/>
                    <a:alpha val="67000"/>
                  </a:schemeClr>
                </a:gs>
                <a:gs pos="60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a:extLst>
                <a:ext uri="{FF2B5EF4-FFF2-40B4-BE49-F238E27FC236}">
                  <a16:creationId xmlns:a16="http://schemas.microsoft.com/office/drawing/2014/main" id="{BE6801FB-115C-F074-E428-F4A4A588BCE7}"/>
                </a:ext>
                <a:ext uri="{C183D7F6-B498-43B3-948B-1728B52AA6E4}">
                  <adec:decorative xmlns:adec="http://schemas.microsoft.com/office/drawing/2017/decorative" val="1"/>
                </a:ext>
              </a:extLst>
            </p:cNvPr>
            <p:cNvSpPr/>
            <p:nvPr/>
          </p:nvSpPr>
          <p:spPr>
            <a:xfrm rot="10800000">
              <a:off x="9127281" y="7060"/>
              <a:ext cx="3064320" cy="6872683"/>
            </a:xfrm>
            <a:prstGeom prst="rect">
              <a:avLst/>
            </a:prstGeom>
            <a:gradFill flip="none" rotWithShape="1">
              <a:gsLst>
                <a:gs pos="0">
                  <a:schemeClr val="accent2">
                    <a:alpha val="88000"/>
                  </a:schemeClr>
                </a:gs>
                <a:gs pos="56000">
                  <a:schemeClr val="accent2">
                    <a:alpha val="0"/>
                  </a:schemeClr>
                </a:gs>
              </a:gsLst>
              <a:lin ang="1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rgbClr val="FFFFFF"/>
                </a:solidFill>
              </a:endParaRPr>
            </a:p>
          </p:txBody>
        </p:sp>
      </p:gr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86584" y="1371600"/>
            <a:ext cx="7498080" cy="2386584"/>
          </a:xfrm>
        </p:spPr>
        <p:txBody>
          <a:bodyPr anchor="b" anchorCtr="0">
            <a:normAutofit/>
          </a:bodyPr>
          <a:lstStyle>
            <a:lvl1pPr algn="ctr">
              <a:defRPr sz="4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86584" y="3877056"/>
            <a:ext cx="7498080" cy="1655064"/>
          </a:xfrm>
        </p:spPr>
        <p:txBody>
          <a:bodyPr anchor="t">
            <a:normAutofit/>
          </a:bodyPr>
          <a:lstStyle>
            <a:lvl1pPr marL="0" indent="0" algn="ctr">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B2B0F5B7-78E6-2702-0F8C-122F4D21C908}"/>
              </a:ext>
            </a:extLst>
          </p:cNvPr>
          <p:cNvSpPr>
            <a:spLocks noGrp="1"/>
          </p:cNvSpPr>
          <p:nvPr>
            <p:ph type="ftr" sz="quarter" idx="11"/>
          </p:nvPr>
        </p:nvSpPr>
        <p:spPr/>
        <p:txBody>
          <a:bodyPr/>
          <a:lstStyle>
            <a:lvl1pPr>
              <a:defRPr>
                <a:solidFill>
                  <a:schemeClr val="bg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1F96BEF7-236A-87FA-F0D9-F4515D8135D3}"/>
              </a:ext>
            </a:extLst>
          </p:cNvPr>
          <p:cNvSpPr>
            <a:spLocks noGrp="1"/>
          </p:cNvSpPr>
          <p:nvPr>
            <p:ph type="dt" sz="half" idx="10"/>
          </p:nvPr>
        </p:nvSpPr>
        <p:spPr/>
        <p:txBody>
          <a:bodyPr/>
          <a:lstStyle>
            <a:lvl1pPr>
              <a:defRPr>
                <a:solidFill>
                  <a:schemeClr val="bg1"/>
                </a:solidFill>
              </a:defRPr>
            </a:lvl1pPr>
          </a:lstStyle>
          <a:p>
            <a:fld id="{3A82B809-8BB3-463C-8B5E-28962B4654D8}" type="datetime1">
              <a:rPr lang="en-US" smtClean="0"/>
              <a:t>5/5/2026</a:t>
            </a:fld>
            <a:endParaRPr lang="en-US" dirty="0"/>
          </a:p>
        </p:txBody>
      </p:sp>
      <p:sp>
        <p:nvSpPr>
          <p:cNvPr id="6" name="Slide Number Placeholder 5">
            <a:extLst>
              <a:ext uri="{FF2B5EF4-FFF2-40B4-BE49-F238E27FC236}">
                <a16:creationId xmlns:a16="http://schemas.microsoft.com/office/drawing/2014/main" id="{4929C8F0-DE20-1DBB-6A42-CBFFAE15D7E6}"/>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849791090"/>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429768"/>
            <a:ext cx="9336024" cy="3776472"/>
          </a:xfrm>
        </p:spPr>
        <p:txBody>
          <a:bodyPr vert="horz" lIns="91440" tIns="45720" rIns="91440" bIns="45720" rtlCol="0" anchor="t">
            <a:normAutofit/>
          </a:bodyPr>
          <a:lstStyle>
            <a:lvl1pPr>
              <a:defRPr lang="en-US" sz="8000" dirty="0">
                <a:gradFill>
                  <a:gsLst>
                    <a:gs pos="0">
                      <a:schemeClr val="accent5"/>
                    </a:gs>
                    <a:gs pos="100000">
                      <a:schemeClr val="accent2"/>
                    </a:gs>
                  </a:gsLst>
                  <a:lin ang="6000000" scaled="0"/>
                </a:gra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663440"/>
            <a:ext cx="6903720" cy="1344168"/>
          </a:xfrm>
        </p:spPr>
        <p:txBody>
          <a:bodyPr vert="horz" lIns="91440" tIns="45720" rIns="91440" bIns="45720" rtlCol="0" anchor="ctr">
            <a:normAutofit/>
          </a:bodyPr>
          <a:lstStyle>
            <a:lvl1pPr marL="0" indent="0">
              <a:buNone/>
              <a:defRPr lang="en-US" sz="2000" dirty="0"/>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0AAE0C5-AA7D-C4A0-BB09-3D328C8523AC}"/>
              </a:ext>
            </a:extLst>
          </p:cNvPr>
          <p:cNvSpPr>
            <a:spLocks noGrp="1"/>
          </p:cNvSpPr>
          <p:nvPr>
            <p:ph type="ftr" sz="quarter" idx="11"/>
          </p:nvPr>
        </p:nvSpPr>
        <p:spPr/>
        <p:txBody>
          <a:bodyPr/>
          <a:lstStyle/>
          <a:p>
            <a:r>
              <a:rPr lang="en-US" dirty="0"/>
              <a:t>Sample Footer Text</a:t>
            </a:r>
          </a:p>
        </p:txBody>
      </p:sp>
      <p:sp>
        <p:nvSpPr>
          <p:cNvPr id="4" name="Date Placeholder 3">
            <a:extLst>
              <a:ext uri="{FF2B5EF4-FFF2-40B4-BE49-F238E27FC236}">
                <a16:creationId xmlns:a16="http://schemas.microsoft.com/office/drawing/2014/main" id="{F8454691-E40E-1B02-C9B2-FD70013E0175}"/>
              </a:ext>
            </a:extLst>
          </p:cNvPr>
          <p:cNvSpPr>
            <a:spLocks noGrp="1"/>
          </p:cNvSpPr>
          <p:nvPr>
            <p:ph type="dt" sz="half" idx="10"/>
          </p:nvPr>
        </p:nvSpPr>
        <p:spPr/>
        <p:txBody>
          <a:bodyPr/>
          <a:lstStyle/>
          <a:p>
            <a:fld id="{2DB8F537-5E0E-4697-8198-FDF0E53F372F}" type="datetime1">
              <a:rPr lang="en-US" smtClean="0"/>
              <a:t>5/5/2026</a:t>
            </a:fld>
            <a:endParaRPr lang="en-US" dirty="0"/>
          </a:p>
        </p:txBody>
      </p:sp>
      <p:sp>
        <p:nvSpPr>
          <p:cNvPr id="6" name="Slide Number Placeholder 5">
            <a:extLst>
              <a:ext uri="{FF2B5EF4-FFF2-40B4-BE49-F238E27FC236}">
                <a16:creationId xmlns:a16="http://schemas.microsoft.com/office/drawing/2014/main" id="{8D766BF4-6BB2-066C-5243-2D5CF17BA496}"/>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989172894"/>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3">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9FFFB07-15C3-5030-73A7-6D0EBC2FB180}"/>
              </a:ext>
            </a:extLst>
          </p:cNvPr>
          <p:cNvSpPr/>
          <p:nvPr/>
        </p:nvSpPr>
        <p:spPr>
          <a:xfrm>
            <a:off x="0"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FFC67F9-A48C-BB0E-03C5-9C32A6BB8C5D}"/>
              </a:ext>
            </a:extLst>
          </p:cNvPr>
          <p:cNvSpPr/>
          <p:nvPr/>
        </p:nvSpPr>
        <p:spPr>
          <a:xfrm rot="16200000" flipH="1">
            <a:off x="2666999" y="-2667000"/>
            <a:ext cx="6857999" cy="12192002"/>
          </a:xfrm>
          <a:prstGeom prst="rect">
            <a:avLst/>
          </a:prstGeom>
          <a:gradFill>
            <a:gsLst>
              <a:gs pos="0">
                <a:schemeClr val="accent2"/>
              </a:gs>
              <a:gs pos="94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Rectangle 8">
            <a:extLst>
              <a:ext uri="{FF2B5EF4-FFF2-40B4-BE49-F238E27FC236}">
                <a16:creationId xmlns:a16="http://schemas.microsoft.com/office/drawing/2014/main" id="{8A2436E8-8599-9171-B0E5-3A3CED0AE2C4}"/>
              </a:ext>
            </a:extLst>
          </p:cNvPr>
          <p:cNvSpPr/>
          <p:nvPr/>
        </p:nvSpPr>
        <p:spPr>
          <a:xfrm rot="5400000" flipH="1">
            <a:off x="2719785" y="-1537266"/>
            <a:ext cx="5669226" cy="11108800"/>
          </a:xfrm>
          <a:prstGeom prst="rect">
            <a:avLst/>
          </a:prstGeom>
          <a:gradFill flip="none" rotWithShape="1">
            <a:gsLst>
              <a:gs pos="0">
                <a:schemeClr val="accent5">
                  <a:lumMod val="75000"/>
                  <a:alpha val="90000"/>
                </a:schemeClr>
              </a:gs>
              <a:gs pos="39000">
                <a:schemeClr val="accent5">
                  <a:lumMod val="60000"/>
                  <a:lumOff val="40000"/>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Rectangle 9">
            <a:extLst>
              <a:ext uri="{FF2B5EF4-FFF2-40B4-BE49-F238E27FC236}">
                <a16:creationId xmlns:a16="http://schemas.microsoft.com/office/drawing/2014/main" id="{9D052CAB-57CB-D9A8-5BBE-F7898C5ECEE0}"/>
              </a:ext>
              <a:ext uri="{C183D7F6-B498-43B3-948B-1728B52AA6E4}">
                <adec:decorative xmlns:adec="http://schemas.microsoft.com/office/drawing/2017/decorative" val="1"/>
              </a:ext>
            </a:extLst>
          </p:cNvPr>
          <p:cNvSpPr/>
          <p:nvPr/>
        </p:nvSpPr>
        <p:spPr>
          <a:xfrm rot="16200000" flipH="1">
            <a:off x="-648303" y="636301"/>
            <a:ext cx="6870003" cy="5573396"/>
          </a:xfrm>
          <a:prstGeom prst="rect">
            <a:avLst/>
          </a:prstGeom>
          <a:gradFill flip="none" rotWithShape="1">
            <a:gsLst>
              <a:gs pos="2000">
                <a:schemeClr val="accent2">
                  <a:lumMod val="75000"/>
                </a:schemeClr>
              </a:gs>
              <a:gs pos="37000">
                <a:schemeClr val="accent2">
                  <a:alpha val="0"/>
                </a:schemeClr>
              </a:gs>
            </a:gsLst>
            <a:lin ang="36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rgbClr val="FFFFFF"/>
              </a:solidFill>
            </a:endParaRPr>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429768"/>
            <a:ext cx="9336024" cy="3776472"/>
          </a:xfrm>
        </p:spPr>
        <p:txBody>
          <a:bodyPr vert="horz" lIns="91440" tIns="45720" rIns="91440" bIns="45720" rtlCol="0" anchor="t">
            <a:normAutofit/>
          </a:bodyPr>
          <a:lstStyle>
            <a:lvl1pPr>
              <a:defRPr lang="en-US" sz="8000" dirty="0">
                <a:solidFill>
                  <a:schemeClr val="bg1"/>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663440"/>
            <a:ext cx="6903720" cy="1344168"/>
          </a:xfrm>
        </p:spPr>
        <p:txBody>
          <a:bodyPr vert="horz" lIns="91440" tIns="45720" rIns="91440" bIns="45720" rtlCol="0" anchor="ctr">
            <a:normAutofit/>
          </a:bodyPr>
          <a:lstStyle>
            <a:lvl1pPr marL="0" indent="0">
              <a:buNone/>
              <a:defRPr lang="en-US" sz="2000" dirty="0">
                <a:solidFill>
                  <a:schemeClr val="bg1"/>
                </a:solidFill>
              </a:defRPr>
            </a:lvl1pPr>
          </a:lstStyle>
          <a:p>
            <a:pPr lvl="0"/>
            <a:r>
              <a:rPr lang="en-US" dirty="0"/>
              <a:t>Click to edit Master subtitle style</a:t>
            </a:r>
          </a:p>
        </p:txBody>
      </p:sp>
      <p:sp>
        <p:nvSpPr>
          <p:cNvPr id="12" name="Footer Placeholder 11">
            <a:extLst>
              <a:ext uri="{FF2B5EF4-FFF2-40B4-BE49-F238E27FC236}">
                <a16:creationId xmlns:a16="http://schemas.microsoft.com/office/drawing/2014/main" id="{1EF90BDF-2A3B-8AD7-6EE4-11ED28664F7A}"/>
              </a:ext>
            </a:extLst>
          </p:cNvPr>
          <p:cNvSpPr>
            <a:spLocks noGrp="1"/>
          </p:cNvSpPr>
          <p:nvPr>
            <p:ph type="ftr" sz="quarter" idx="11"/>
          </p:nvPr>
        </p:nvSpPr>
        <p:spPr/>
        <p:txBody>
          <a:bodyPr/>
          <a:lstStyle>
            <a:lvl1pPr>
              <a:defRPr>
                <a:solidFill>
                  <a:schemeClr val="bg1"/>
                </a:solidFill>
              </a:defRPr>
            </a:lvl1pPr>
          </a:lstStyle>
          <a:p>
            <a:r>
              <a:rPr lang="en-US"/>
              <a:t>Sample Footer Text</a:t>
            </a:r>
            <a:endParaRPr lang="en-US" dirty="0"/>
          </a:p>
        </p:txBody>
      </p:sp>
      <p:sp>
        <p:nvSpPr>
          <p:cNvPr id="11" name="Date Placeholder 10">
            <a:extLst>
              <a:ext uri="{FF2B5EF4-FFF2-40B4-BE49-F238E27FC236}">
                <a16:creationId xmlns:a16="http://schemas.microsoft.com/office/drawing/2014/main" id="{81B66C1B-A1AD-A2BC-11D8-9AEA5E834AAC}"/>
              </a:ext>
            </a:extLst>
          </p:cNvPr>
          <p:cNvSpPr>
            <a:spLocks noGrp="1"/>
          </p:cNvSpPr>
          <p:nvPr>
            <p:ph type="dt" sz="half" idx="10"/>
          </p:nvPr>
        </p:nvSpPr>
        <p:spPr/>
        <p:txBody>
          <a:bodyPr/>
          <a:lstStyle>
            <a:lvl1pPr>
              <a:defRPr>
                <a:solidFill>
                  <a:schemeClr val="bg1"/>
                </a:solidFill>
              </a:defRPr>
            </a:lvl1pPr>
          </a:lstStyle>
          <a:p>
            <a:fld id="{1D4E7D34-A495-4E23-B1D1-F5D651D22AFE}" type="datetime1">
              <a:rPr lang="en-US" smtClean="0"/>
              <a:t>5/5/2026</a:t>
            </a:fld>
            <a:endParaRPr lang="en-US" dirty="0"/>
          </a:p>
        </p:txBody>
      </p:sp>
      <p:sp>
        <p:nvSpPr>
          <p:cNvPr id="13" name="Slide Number Placeholder 12">
            <a:extLst>
              <a:ext uri="{FF2B5EF4-FFF2-40B4-BE49-F238E27FC236}">
                <a16:creationId xmlns:a16="http://schemas.microsoft.com/office/drawing/2014/main" id="{9A384A4A-7C42-E7AC-02FD-B65B61D21490}"/>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572298581"/>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612647" y="2093976"/>
            <a:ext cx="7271895" cy="4178808"/>
          </a:xfrm>
        </p:spPr>
        <p:txBody>
          <a:bodyPr vert="horz" lIns="91440" tIns="45720" rIns="91440" bIns="45720" rtlCol="0" anchor="b">
            <a:normAutofit/>
          </a:bodyPr>
          <a:lstStyle>
            <a:lvl1pPr>
              <a:defRPr lang="en-US" sz="7200" dirty="0">
                <a:gradFill>
                  <a:gsLst>
                    <a:gs pos="0">
                      <a:schemeClr val="accent5"/>
                    </a:gs>
                    <a:gs pos="100000">
                      <a:schemeClr val="accent2"/>
                    </a:gs>
                  </a:gsLst>
                  <a:lin ang="6000000" scaled="0"/>
                </a:gradFill>
              </a:defRPr>
            </a:lvl1pPr>
          </a:lstStyle>
          <a:p>
            <a:pPr lvl="0"/>
            <a:r>
              <a:rPr lang="en-US" dirty="0"/>
              <a:t>Click to edit Master title style</a:t>
            </a:r>
          </a:p>
        </p:txBody>
      </p:sp>
      <p:sp>
        <p:nvSpPr>
          <p:cNvPr id="5" name="Footer Placeholder 4">
            <a:extLst>
              <a:ext uri="{FF2B5EF4-FFF2-40B4-BE49-F238E27FC236}">
                <a16:creationId xmlns:a16="http://schemas.microsoft.com/office/drawing/2014/main" id="{028F8ECD-BC5C-69B8-45CB-D6C697E807BB}"/>
              </a:ext>
            </a:extLst>
          </p:cNvPr>
          <p:cNvSpPr>
            <a:spLocks noGrp="1"/>
          </p:cNvSpPr>
          <p:nvPr>
            <p:ph type="ftr" sz="quarter" idx="11"/>
          </p:nvPr>
        </p:nvSpPr>
        <p:spPr/>
        <p:txBody>
          <a:bodyPr/>
          <a:lstStyle/>
          <a:p>
            <a:pPr algn="l"/>
            <a:r>
              <a:rPr lang="en-US" dirty="0"/>
              <a:t>Sample Footer Text</a:t>
            </a:r>
          </a:p>
        </p:txBody>
      </p:sp>
      <p:sp>
        <p:nvSpPr>
          <p:cNvPr id="4" name="Date Placeholder 3">
            <a:extLst>
              <a:ext uri="{FF2B5EF4-FFF2-40B4-BE49-F238E27FC236}">
                <a16:creationId xmlns:a16="http://schemas.microsoft.com/office/drawing/2014/main" id="{57F97286-C615-453F-E284-B5C22987E2C1}"/>
              </a:ext>
            </a:extLst>
          </p:cNvPr>
          <p:cNvSpPr>
            <a:spLocks noGrp="1"/>
          </p:cNvSpPr>
          <p:nvPr>
            <p:ph type="dt" sz="half" idx="10"/>
          </p:nvPr>
        </p:nvSpPr>
        <p:spPr/>
        <p:txBody>
          <a:bodyPr/>
          <a:lstStyle/>
          <a:p>
            <a:fld id="{85976A96-D1F6-4A74-B023-FDE16753EDD7}" type="datetime1">
              <a:rPr lang="en-US" smtClean="0"/>
              <a:t>5/5/2026</a:t>
            </a:fld>
            <a:endParaRPr lang="en-US" dirty="0"/>
          </a:p>
        </p:txBody>
      </p:sp>
      <p:sp>
        <p:nvSpPr>
          <p:cNvPr id="6" name="Slide Number Placeholder 5">
            <a:extLst>
              <a:ext uri="{FF2B5EF4-FFF2-40B4-BE49-F238E27FC236}">
                <a16:creationId xmlns:a16="http://schemas.microsoft.com/office/drawing/2014/main" id="{96A721B8-1357-D164-0082-D2B50441B990}"/>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35094976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2">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4F65FF0-EE88-E48A-1552-AF2B228EADC6}"/>
              </a:ext>
            </a:extLst>
          </p:cNvPr>
          <p:cNvSpPr/>
          <p:nvPr/>
        </p:nvSpPr>
        <p:spPr>
          <a:xfrm>
            <a:off x="0"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3D93006-CD9A-ACB8-4DFF-755585BD51C6}"/>
              </a:ext>
            </a:extLst>
          </p:cNvPr>
          <p:cNvSpPr/>
          <p:nvPr/>
        </p:nvSpPr>
        <p:spPr>
          <a:xfrm rot="5400000" flipH="1" flipV="1">
            <a:off x="2662822" y="-2671180"/>
            <a:ext cx="6866356" cy="12192001"/>
          </a:xfrm>
          <a:prstGeom prst="rect">
            <a:avLst/>
          </a:prstGeom>
          <a:gradFill>
            <a:gsLst>
              <a:gs pos="13000">
                <a:schemeClr val="accent2"/>
              </a:gs>
              <a:gs pos="100000">
                <a:schemeClr val="accent5"/>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 name="Rectangle 5">
            <a:extLst>
              <a:ext uri="{FF2B5EF4-FFF2-40B4-BE49-F238E27FC236}">
                <a16:creationId xmlns:a16="http://schemas.microsoft.com/office/drawing/2014/main" id="{3B71B6E1-2B98-87C0-C97D-DC19E754324D}"/>
              </a:ext>
            </a:extLst>
          </p:cNvPr>
          <p:cNvSpPr/>
          <p:nvPr/>
        </p:nvSpPr>
        <p:spPr>
          <a:xfrm rot="16200000" flipH="1" flipV="1">
            <a:off x="2144989" y="-2153344"/>
            <a:ext cx="5473326" cy="9763303"/>
          </a:xfrm>
          <a:prstGeom prst="rect">
            <a:avLst/>
          </a:prstGeom>
          <a:gradFill flip="none" rotWithShape="1">
            <a:gsLst>
              <a:gs pos="0">
                <a:schemeClr val="accent5">
                  <a:lumMod val="75000"/>
                  <a:alpha val="68000"/>
                </a:schemeClr>
              </a:gs>
              <a:gs pos="45000">
                <a:schemeClr val="accent5">
                  <a:lumMod val="60000"/>
                  <a:lumOff val="40000"/>
                  <a:alpha val="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 name="Rectangle 6">
            <a:extLst>
              <a:ext uri="{FF2B5EF4-FFF2-40B4-BE49-F238E27FC236}">
                <a16:creationId xmlns:a16="http://schemas.microsoft.com/office/drawing/2014/main" id="{A35B8330-0A40-6340-3205-86A38459537F}"/>
              </a:ext>
            </a:extLst>
          </p:cNvPr>
          <p:cNvSpPr/>
          <p:nvPr/>
        </p:nvSpPr>
        <p:spPr>
          <a:xfrm flipV="1">
            <a:off x="1031672" y="2962966"/>
            <a:ext cx="11160328" cy="3895034"/>
          </a:xfrm>
          <a:prstGeom prst="rect">
            <a:avLst/>
          </a:prstGeom>
          <a:gradFill>
            <a:gsLst>
              <a:gs pos="0">
                <a:schemeClr val="accent5">
                  <a:lumMod val="75000"/>
                </a:schemeClr>
              </a:gs>
              <a:gs pos="42000">
                <a:schemeClr val="accent5">
                  <a:alpha val="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DA413373-13C5-71D9-C45A-699B0F451355}"/>
              </a:ext>
              <a:ext uri="{C183D7F6-B498-43B3-948B-1728B52AA6E4}">
                <adec:decorative xmlns:adec="http://schemas.microsoft.com/office/drawing/2017/decorative" val="1"/>
              </a:ext>
            </a:extLst>
          </p:cNvPr>
          <p:cNvSpPr/>
          <p:nvPr/>
        </p:nvSpPr>
        <p:spPr>
          <a:xfrm rot="5400000" flipH="1" flipV="1">
            <a:off x="1233479" y="361145"/>
            <a:ext cx="5263375" cy="7730333"/>
          </a:xfrm>
          <a:prstGeom prst="rect">
            <a:avLst/>
          </a:prstGeom>
          <a:gradFill flip="none" rotWithShape="1">
            <a:gsLst>
              <a:gs pos="8000">
                <a:schemeClr val="accent2">
                  <a:lumMod val="75000"/>
                </a:schemeClr>
              </a:gs>
              <a:gs pos="50000">
                <a:schemeClr val="accent2">
                  <a:alpha val="0"/>
                </a:schemeClr>
              </a:gs>
            </a:gsLst>
            <a:lin ang="1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rgbClr val="FFFFFF"/>
              </a:solidFill>
            </a:endParaRPr>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612648" y="2093976"/>
            <a:ext cx="6528816" cy="4178808"/>
          </a:xfrm>
        </p:spPr>
        <p:txBody>
          <a:bodyPr vert="horz" lIns="91440" tIns="45720" rIns="91440" bIns="45720" rtlCol="0" anchor="b">
            <a:normAutofit/>
          </a:bodyPr>
          <a:lstStyle>
            <a:lvl1pPr>
              <a:defRPr lang="en-US" sz="6600" dirty="0">
                <a:solidFill>
                  <a:schemeClr val="bg1"/>
                </a:solidFill>
              </a:defRPr>
            </a:lvl1pPr>
          </a:lstStyle>
          <a:p>
            <a:pPr lvl="0"/>
            <a:r>
              <a:rPr lang="en-US" dirty="0"/>
              <a:t>Click to edit Master title style</a:t>
            </a:r>
          </a:p>
        </p:txBody>
      </p:sp>
      <p:sp>
        <p:nvSpPr>
          <p:cNvPr id="15" name="Footer Placeholder 14">
            <a:extLst>
              <a:ext uri="{FF2B5EF4-FFF2-40B4-BE49-F238E27FC236}">
                <a16:creationId xmlns:a16="http://schemas.microsoft.com/office/drawing/2014/main" id="{C3B3753E-6E60-F731-58BF-7C4D0497E939}"/>
              </a:ext>
            </a:extLst>
          </p:cNvPr>
          <p:cNvSpPr>
            <a:spLocks noGrp="1"/>
          </p:cNvSpPr>
          <p:nvPr>
            <p:ph type="ftr" sz="quarter" idx="11"/>
          </p:nvPr>
        </p:nvSpPr>
        <p:spPr/>
        <p:txBody>
          <a:bodyPr/>
          <a:lstStyle>
            <a:lvl1pPr>
              <a:defRPr>
                <a:solidFill>
                  <a:schemeClr val="bg1"/>
                </a:solidFill>
              </a:defRPr>
            </a:lvl1pPr>
          </a:lstStyle>
          <a:p>
            <a:r>
              <a:rPr lang="en-US"/>
              <a:t>Sample Footer Text</a:t>
            </a:r>
            <a:endParaRPr lang="en-US" dirty="0"/>
          </a:p>
        </p:txBody>
      </p:sp>
      <p:sp>
        <p:nvSpPr>
          <p:cNvPr id="14" name="Date Placeholder 13">
            <a:extLst>
              <a:ext uri="{FF2B5EF4-FFF2-40B4-BE49-F238E27FC236}">
                <a16:creationId xmlns:a16="http://schemas.microsoft.com/office/drawing/2014/main" id="{08CEB89B-6066-557A-EBEC-18307AC240FE}"/>
              </a:ext>
            </a:extLst>
          </p:cNvPr>
          <p:cNvSpPr>
            <a:spLocks noGrp="1"/>
          </p:cNvSpPr>
          <p:nvPr>
            <p:ph type="dt" sz="half" idx="10"/>
          </p:nvPr>
        </p:nvSpPr>
        <p:spPr/>
        <p:txBody>
          <a:bodyPr/>
          <a:lstStyle>
            <a:lvl1pPr>
              <a:defRPr>
                <a:solidFill>
                  <a:schemeClr val="bg1"/>
                </a:solidFill>
              </a:defRPr>
            </a:lvl1pPr>
          </a:lstStyle>
          <a:p>
            <a:fld id="{9C5C1F80-0989-4135-BEC0-53996BCA1D73}" type="datetime1">
              <a:rPr lang="en-US" smtClean="0"/>
              <a:t>5/5/2026</a:t>
            </a:fld>
            <a:endParaRPr lang="en-US" dirty="0"/>
          </a:p>
        </p:txBody>
      </p:sp>
      <p:sp>
        <p:nvSpPr>
          <p:cNvPr id="16" name="Slide Number Placeholder 15">
            <a:extLst>
              <a:ext uri="{FF2B5EF4-FFF2-40B4-BE49-F238E27FC236}">
                <a16:creationId xmlns:a16="http://schemas.microsoft.com/office/drawing/2014/main" id="{C2114D5C-BE8D-24C7-4A79-C0C28376AA5F}"/>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534537312"/>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bg>
      <p:bgRef idx="1001">
        <a:schemeClr val="bg1"/>
      </p:bgRef>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DF4C684-CDD4-5CA8-12DC-BB0C4BFE21EA}"/>
              </a:ext>
              <a:ext uri="{C183D7F6-B498-43B3-948B-1728B52AA6E4}">
                <adec:decorative xmlns:adec="http://schemas.microsoft.com/office/drawing/2017/decorative" val="1"/>
              </a:ext>
            </a:extLst>
          </p:cNvPr>
          <p:cNvGrpSpPr/>
          <p:nvPr/>
        </p:nvGrpSpPr>
        <p:grpSpPr>
          <a:xfrm>
            <a:off x="0" y="-4329"/>
            <a:ext cx="5056093" cy="6869586"/>
            <a:chOff x="5171844" y="-11586"/>
            <a:chExt cx="7020159" cy="6869586"/>
          </a:xfrm>
        </p:grpSpPr>
        <p:sp>
          <p:nvSpPr>
            <p:cNvPr id="4" name="Rectangle 3">
              <a:extLst>
                <a:ext uri="{FF2B5EF4-FFF2-40B4-BE49-F238E27FC236}">
                  <a16:creationId xmlns:a16="http://schemas.microsoft.com/office/drawing/2014/main" id="{F6ECDBF0-A1F0-37B6-C87A-8687287F7950}"/>
                </a:ext>
              </a:extLst>
            </p:cNvPr>
            <p:cNvSpPr/>
            <p:nvPr/>
          </p:nvSpPr>
          <p:spPr>
            <a:xfrm>
              <a:off x="5171848" y="-11580"/>
              <a:ext cx="7020152" cy="686957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60F90E0-14F7-6838-2C0A-149459C1D143}"/>
                </a:ext>
              </a:extLst>
            </p:cNvPr>
            <p:cNvSpPr/>
            <p:nvPr/>
          </p:nvSpPr>
          <p:spPr>
            <a:xfrm rot="10800000">
              <a:off x="6351336" y="876304"/>
              <a:ext cx="5840664" cy="5981696"/>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0" name="Rectangle 9">
              <a:extLst>
                <a:ext uri="{FF2B5EF4-FFF2-40B4-BE49-F238E27FC236}">
                  <a16:creationId xmlns:a16="http://schemas.microsoft.com/office/drawing/2014/main" id="{7578B55F-B3C4-0B70-7EAE-5FBFD3308543}"/>
                </a:ext>
              </a:extLst>
            </p:cNvPr>
            <p:cNvSpPr/>
            <p:nvPr/>
          </p:nvSpPr>
          <p:spPr>
            <a:xfrm>
              <a:off x="5171844" y="-11586"/>
              <a:ext cx="5171848" cy="6869586"/>
            </a:xfrm>
            <a:prstGeom prst="rect">
              <a:avLst/>
            </a:prstGeom>
            <a:gradFill flip="none" rotWithShape="1">
              <a:gsLst>
                <a:gs pos="3000">
                  <a:schemeClr val="accent2">
                    <a:alpha val="70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FFBDE35-AEB9-6AFE-BC7A-79FEFBB51D0A}"/>
                </a:ext>
              </a:extLst>
            </p:cNvPr>
            <p:cNvSpPr/>
            <p:nvPr/>
          </p:nvSpPr>
          <p:spPr>
            <a:xfrm rot="16200000">
              <a:off x="6042356" y="708353"/>
              <a:ext cx="6869583" cy="5429710"/>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58368" y="2103120"/>
            <a:ext cx="3666744" cy="2624328"/>
          </a:xfrm>
          <a:noFill/>
        </p:spPr>
        <p:txBody>
          <a:bodyPr anchor="ctr">
            <a:normAutofit/>
          </a:bodyPr>
          <a:lstStyle>
            <a:lvl1pPr algn="ctr">
              <a:defRPr sz="4800">
                <a:solidFill>
                  <a:schemeClr val="bg1"/>
                </a:solidFill>
              </a:defRPr>
            </a:lvl1pPr>
          </a:lstStyle>
          <a:p>
            <a:r>
              <a:rPr lang="en-US" dirty="0"/>
              <a:t>Click to edit Master title style</a:t>
            </a:r>
          </a:p>
        </p:txBody>
      </p:sp>
      <p:sp>
        <p:nvSpPr>
          <p:cNvPr id="8" name="Footer Placeholder 7">
            <a:extLst>
              <a:ext uri="{FF2B5EF4-FFF2-40B4-BE49-F238E27FC236}">
                <a16:creationId xmlns:a16="http://schemas.microsoft.com/office/drawing/2014/main" id="{19E554EC-D104-642A-5E42-E4CFB243523F}"/>
              </a:ext>
            </a:extLst>
          </p:cNvPr>
          <p:cNvSpPr>
            <a:spLocks noGrp="1"/>
          </p:cNvSpPr>
          <p:nvPr>
            <p:ph type="ftr" sz="quarter" idx="15"/>
          </p:nvPr>
        </p:nvSpPr>
        <p:spPr/>
        <p:txBody>
          <a:bodyPr/>
          <a:lstStyle>
            <a:lvl1pPr>
              <a:defRPr>
                <a:solidFill>
                  <a:schemeClr val="bg1"/>
                </a:solidFill>
              </a:defRPr>
            </a:lvl1pPr>
          </a:lstStyle>
          <a:p>
            <a:pPr algn="l"/>
            <a:r>
              <a:rPr lang="en-US" dirty="0"/>
              <a:t>Sample Footer Text</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57702" y="877824"/>
            <a:ext cx="5509458" cy="5102352"/>
          </a:xfrm>
        </p:spPr>
        <p:txBody>
          <a:bodyPr vert="horz" lIns="91440" tIns="45720" rIns="91440" bIns="45720" rtlCol="0" anchor="ctr">
            <a:normAutofit/>
          </a:bodyPr>
          <a:lstStyle>
            <a:lvl1pPr marL="457200" indent="-457200">
              <a:buFont typeface="+mj-lt"/>
              <a:buAutoNum type="arabicPeriod"/>
              <a:defRPr lang="en-US" sz="2000" dirty="0"/>
            </a:lvl1pPr>
            <a:lvl2pPr marL="571500" indent="-342900">
              <a:buFont typeface="+mj-lt"/>
              <a:buAutoNum type="arabicPeriod"/>
              <a:defRPr lang="en-US" sz="1800" dirty="0"/>
            </a:lvl2pPr>
            <a:lvl3pPr marL="800100" indent="-342900">
              <a:buFont typeface="+mj-lt"/>
              <a:buAutoNum type="arabicPeriod"/>
              <a:defRPr lang="en-US" sz="1600" dirty="0"/>
            </a:lvl3pPr>
            <a:lvl4pPr>
              <a:buFont typeface="+mj-lt"/>
              <a:buAutoNum type="arabicPeriod"/>
              <a:defRPr lang="en-US" sz="1400" dirty="0"/>
            </a:lvl4pPr>
            <a:lvl5pPr>
              <a:buFont typeface="+mj-lt"/>
              <a:buAutoNum type="arabicPeriod"/>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5">
            <a:extLst>
              <a:ext uri="{FF2B5EF4-FFF2-40B4-BE49-F238E27FC236}">
                <a16:creationId xmlns:a16="http://schemas.microsoft.com/office/drawing/2014/main" id="{C3B19A28-AC79-CF20-C703-D6B27C01698A}"/>
              </a:ext>
            </a:extLst>
          </p:cNvPr>
          <p:cNvSpPr>
            <a:spLocks noGrp="1"/>
          </p:cNvSpPr>
          <p:nvPr>
            <p:ph type="dt" sz="half" idx="14"/>
          </p:nvPr>
        </p:nvSpPr>
        <p:spPr/>
        <p:txBody>
          <a:bodyPr/>
          <a:lstStyle/>
          <a:p>
            <a:fld id="{2B346B3B-D23C-46FC-82B4-EC936862EBB6}" type="datetime1">
              <a:rPr lang="en-US" smtClean="0"/>
              <a:t>5/5/2026</a:t>
            </a:fld>
            <a:endParaRPr lang="en-US" dirty="0"/>
          </a:p>
        </p:txBody>
      </p:sp>
      <p:sp>
        <p:nvSpPr>
          <p:cNvPr id="9" name="Slide Number Placeholder 8">
            <a:extLst>
              <a:ext uri="{FF2B5EF4-FFF2-40B4-BE49-F238E27FC236}">
                <a16:creationId xmlns:a16="http://schemas.microsoft.com/office/drawing/2014/main" id="{47E23A16-5291-F71A-D460-81EE611EA8B8}"/>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047241360"/>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Photo">
    <p:bg>
      <p:bgRef idx="1001">
        <a:schemeClr val="bg1"/>
      </p:bgRef>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9BA5514-C4EC-5772-F451-90A91C385D21}"/>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4" name="Rectangle 3">
              <a:extLst>
                <a:ext uri="{FF2B5EF4-FFF2-40B4-BE49-F238E27FC236}">
                  <a16:creationId xmlns:a16="http://schemas.microsoft.com/office/drawing/2014/main" id="{1C95E155-D254-47EB-52CD-C66E0A29E9AB}"/>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5" name="Rectangle 4">
              <a:extLst>
                <a:ext uri="{FF2B5EF4-FFF2-40B4-BE49-F238E27FC236}">
                  <a16:creationId xmlns:a16="http://schemas.microsoft.com/office/drawing/2014/main" id="{B947EE6D-F09F-E804-C40C-AB228BDE8E64}"/>
                </a:ext>
              </a:extLst>
            </p:cNvPr>
            <p:cNvSpPr/>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gr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272783" y="722376"/>
            <a:ext cx="5138927" cy="1581912"/>
          </a:xfrm>
        </p:spPr>
        <p:txBody>
          <a:bodyPr vert="horz" lIns="91440" tIns="45720" rIns="91440" bIns="45720" rtlCol="0" anchor="b">
            <a:normAutofit/>
          </a:bodyPr>
          <a:lstStyle>
            <a:lvl1pPr>
              <a:defRPr lang="en-US" sz="6000" dirty="0">
                <a:gradFill>
                  <a:gsLst>
                    <a:gs pos="0">
                      <a:schemeClr val="accent2"/>
                    </a:gs>
                    <a:gs pos="100000">
                      <a:schemeClr val="accent5"/>
                    </a:gs>
                  </a:gsLst>
                  <a:lin ang="12000000" scaled="0"/>
                </a:gradFill>
              </a:defRPr>
            </a:lvl1pPr>
          </a:lstStyle>
          <a:p>
            <a:pPr lvl="0"/>
            <a:r>
              <a:rPr lang="en-US" dirty="0"/>
              <a:t>Click to edit Master title style</a:t>
            </a:r>
          </a:p>
        </p:txBody>
      </p:sp>
      <p:sp>
        <p:nvSpPr>
          <p:cNvPr id="11" name="Picture Placeholder 10">
            <a:extLst>
              <a:ext uri="{FF2B5EF4-FFF2-40B4-BE49-F238E27FC236}">
                <a16:creationId xmlns:a16="http://schemas.microsoft.com/office/drawing/2014/main" id="{630EF3B0-9D02-EBD8-2D14-79BF34534AA1}"/>
              </a:ext>
            </a:extLst>
          </p:cNvPr>
          <p:cNvSpPr>
            <a:spLocks noGrp="1"/>
          </p:cNvSpPr>
          <p:nvPr>
            <p:ph type="pic" sz="quarter" idx="17" hasCustomPrompt="1"/>
          </p:nvPr>
        </p:nvSpPr>
        <p:spPr>
          <a:xfrm>
            <a:off x="119307" y="0"/>
            <a:ext cx="5413248" cy="6858000"/>
          </a:xfrm>
          <a:blipFill>
            <a:blip r:embed="rId2">
              <a:alphaModFix amt="70000"/>
            </a:blip>
            <a:stretch>
              <a:fillRect/>
            </a:stretch>
          </a:blipFill>
        </p:spPr>
        <p:txBody>
          <a:bodyPr/>
          <a:lstStyle>
            <a:lvl1pPr marL="0" indent="0">
              <a:buNone/>
              <a:defRPr/>
            </a:lvl1pPr>
          </a:lstStyle>
          <a:p>
            <a:r>
              <a:rPr lang="en-US" dirty="0"/>
              <a:t>.</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272784" y="2834640"/>
            <a:ext cx="5138928" cy="2999232"/>
          </a:xfrm>
        </p:spPr>
        <p:txBody>
          <a:bodyPr vert="horz" lIns="91440" tIns="45720" rIns="91440" bIns="45720" rtlCol="0" anchor="b">
            <a:normAutofit/>
          </a:bodyPr>
          <a:lstStyle>
            <a:lvl1pPr marL="457200" indent="-457200">
              <a:buFont typeface="+mj-lt"/>
              <a:buAutoNum type="arabicPeriod"/>
              <a:defRPr lang="en-US" sz="2000" dirty="0"/>
            </a:lvl1pPr>
            <a:lvl2pPr marL="571500" indent="-342900">
              <a:buFont typeface="+mj-lt"/>
              <a:buAutoNum type="arabicPeriod"/>
              <a:defRPr lang="en-US" sz="1800" dirty="0"/>
            </a:lvl2pPr>
            <a:lvl3pPr marL="800100" indent="-342900">
              <a:buFont typeface="+mj-lt"/>
              <a:buAutoNum type="arabicPeriod"/>
              <a:defRPr lang="en-US" sz="1600" dirty="0"/>
            </a:lvl3pPr>
            <a:lvl4pPr>
              <a:buFont typeface="+mj-lt"/>
              <a:buAutoNum type="arabicPeriod"/>
              <a:defRPr lang="en-US" sz="1400" dirty="0"/>
            </a:lvl4pPr>
            <a:lvl5pPr>
              <a:buFont typeface="+mj-lt"/>
              <a:buAutoNum type="arabicPeriod"/>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19E554EC-D104-642A-5E42-E4CFB243523F}"/>
              </a:ext>
            </a:extLst>
          </p:cNvPr>
          <p:cNvSpPr>
            <a:spLocks noGrp="1"/>
          </p:cNvSpPr>
          <p:nvPr>
            <p:ph type="ftr" sz="quarter" idx="15"/>
          </p:nvPr>
        </p:nvSpPr>
        <p:spPr>
          <a:xfrm>
            <a:off x="6272784" y="6318504"/>
            <a:ext cx="3569956" cy="365760"/>
          </a:xfrm>
        </p:spPr>
        <p:txBody>
          <a:bodyPr/>
          <a:lstStyle/>
          <a:p>
            <a:pPr algn="l"/>
            <a:r>
              <a:rPr lang="en-US" dirty="0"/>
              <a:t>Sample Footer Text</a:t>
            </a:r>
          </a:p>
        </p:txBody>
      </p:sp>
      <p:sp>
        <p:nvSpPr>
          <p:cNvPr id="6" name="Date Placeholder 5">
            <a:extLst>
              <a:ext uri="{FF2B5EF4-FFF2-40B4-BE49-F238E27FC236}">
                <a16:creationId xmlns:a16="http://schemas.microsoft.com/office/drawing/2014/main" id="{C3B19A28-AC79-CF20-C703-D6B27C01698A}"/>
              </a:ext>
            </a:extLst>
          </p:cNvPr>
          <p:cNvSpPr>
            <a:spLocks noGrp="1"/>
          </p:cNvSpPr>
          <p:nvPr>
            <p:ph type="dt" sz="half" idx="14"/>
          </p:nvPr>
        </p:nvSpPr>
        <p:spPr>
          <a:xfrm>
            <a:off x="10075652" y="6318504"/>
            <a:ext cx="1491507" cy="365760"/>
          </a:xfrm>
        </p:spPr>
        <p:txBody>
          <a:bodyPr/>
          <a:lstStyle/>
          <a:p>
            <a:fld id="{11039C6F-01AE-405F-93D2-431591D79461}" type="datetime1">
              <a:rPr lang="en-US" smtClean="0"/>
              <a:t>5/5/2026</a:t>
            </a:fld>
            <a:endParaRPr lang="en-US" dirty="0"/>
          </a:p>
        </p:txBody>
      </p:sp>
      <p:sp>
        <p:nvSpPr>
          <p:cNvPr id="9" name="Slide Number Placeholder 8">
            <a:extLst>
              <a:ext uri="{FF2B5EF4-FFF2-40B4-BE49-F238E27FC236}">
                <a16:creationId xmlns:a16="http://schemas.microsoft.com/office/drawing/2014/main" id="{47E23A16-5291-F71A-D460-81EE611EA8B8}"/>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26843763"/>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Content 2">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E855AC-5F95-123D-E0A1-CBD75D8FD00A}"/>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1" name="Rectangle 10">
              <a:extLst>
                <a:ext uri="{FF2B5EF4-FFF2-40B4-BE49-F238E27FC236}">
                  <a16:creationId xmlns:a16="http://schemas.microsoft.com/office/drawing/2014/main" id="{F3A6A854-7BA6-35FC-898F-37F3BC10E5DB}"/>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455EF75-521C-7F12-2397-68B6128751E8}"/>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682496" y="2222436"/>
            <a:ext cx="4160520" cy="2825496"/>
          </a:xfrm>
        </p:spPr>
        <p:txBody>
          <a:bodyPr anchor="t">
            <a:normAutofit/>
          </a:bodyPr>
          <a:lstStyle>
            <a:lvl1pPr>
              <a:defRPr sz="4000">
                <a:gradFill>
                  <a:gsLst>
                    <a:gs pos="0">
                      <a:schemeClr val="accent5"/>
                    </a:gs>
                    <a:gs pos="100000">
                      <a:schemeClr val="accent2"/>
                    </a:gs>
                  </a:gsLst>
                  <a:lin ang="138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437376" y="2222436"/>
            <a:ext cx="3959352" cy="269748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F09CF825-511F-35F8-E0EC-636033ED43EE}"/>
              </a:ext>
            </a:extLst>
          </p:cNvPr>
          <p:cNvSpPr>
            <a:spLocks noGrp="1"/>
          </p:cNvSpPr>
          <p:nvPr>
            <p:ph type="ftr" sz="quarter" idx="15"/>
          </p:nvPr>
        </p:nvSpPr>
        <p:spPr/>
        <p:txBody>
          <a:bodyPr/>
          <a:lstStyle/>
          <a:p>
            <a:pPr algn="l"/>
            <a:r>
              <a:rPr lang="en-US" dirty="0"/>
              <a:t>Sample Footer Text</a:t>
            </a:r>
          </a:p>
        </p:txBody>
      </p:sp>
      <p:sp>
        <p:nvSpPr>
          <p:cNvPr id="13" name="Date Placeholder 12">
            <a:extLst>
              <a:ext uri="{FF2B5EF4-FFF2-40B4-BE49-F238E27FC236}">
                <a16:creationId xmlns:a16="http://schemas.microsoft.com/office/drawing/2014/main" id="{36A82C16-EB1A-4294-103B-715F071E5A35}"/>
              </a:ext>
            </a:extLst>
          </p:cNvPr>
          <p:cNvSpPr>
            <a:spLocks noGrp="1"/>
          </p:cNvSpPr>
          <p:nvPr>
            <p:ph type="dt" sz="half" idx="14"/>
          </p:nvPr>
        </p:nvSpPr>
        <p:spPr/>
        <p:txBody>
          <a:bodyPr/>
          <a:lstStyle/>
          <a:p>
            <a:fld id="{6AE82713-2685-4CB9-BD26-DD329F3C67A6}" type="datetime1">
              <a:rPr lang="en-US" smtClean="0"/>
              <a:t>5/5/2026</a:t>
            </a:fld>
            <a:endParaRPr lang="en-US" dirty="0"/>
          </a:p>
        </p:txBody>
      </p:sp>
      <p:sp>
        <p:nvSpPr>
          <p:cNvPr id="15" name="Slide Number Placeholder 14">
            <a:extLst>
              <a:ext uri="{FF2B5EF4-FFF2-40B4-BE49-F238E27FC236}">
                <a16:creationId xmlns:a16="http://schemas.microsoft.com/office/drawing/2014/main" id="{727EA83B-52EA-A0B8-E2E8-C9D1FE273B22}"/>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0570566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3">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74537F0-59D7-5CF5-65CE-33DFA62B3767}"/>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1" name="Rectangle 10">
              <a:extLst>
                <a:ext uri="{FF2B5EF4-FFF2-40B4-BE49-F238E27FC236}">
                  <a16:creationId xmlns:a16="http://schemas.microsoft.com/office/drawing/2014/main" id="{C7EFD035-FCE9-275A-5EEF-94FC6583E39A}"/>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DFF3E46-4915-D511-DDA5-9451667C3C81}"/>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368552" y="2048256"/>
            <a:ext cx="3813048" cy="3538728"/>
          </a:xfrm>
        </p:spPr>
        <p:txBody>
          <a:bodyPr anchor="t">
            <a:normAutofit/>
          </a:bodyPr>
          <a:lstStyle>
            <a:lvl1pPr>
              <a:defRPr sz="3200">
                <a:gradFill>
                  <a:gsLst>
                    <a:gs pos="0">
                      <a:schemeClr val="accent5"/>
                    </a:gs>
                    <a:gs pos="100000">
                      <a:schemeClr val="accent2"/>
                    </a:gs>
                  </a:gsLst>
                  <a:lin ang="138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775960" y="2048256"/>
            <a:ext cx="5047488" cy="3538728"/>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57CB2298-A12A-D380-ED4F-AD870434F233}"/>
              </a:ext>
            </a:extLst>
          </p:cNvPr>
          <p:cNvSpPr>
            <a:spLocks noGrp="1"/>
          </p:cNvSpPr>
          <p:nvPr>
            <p:ph type="ftr" sz="quarter" idx="15"/>
          </p:nvPr>
        </p:nvSpPr>
        <p:spPr/>
        <p:txBody>
          <a:bodyPr/>
          <a:lstStyle/>
          <a:p>
            <a:pPr algn="l"/>
            <a:r>
              <a:rPr lang="en-US"/>
              <a:t>Sample Footer Text</a:t>
            </a:r>
            <a:endParaRPr lang="en-US" dirty="0"/>
          </a:p>
        </p:txBody>
      </p:sp>
      <p:sp>
        <p:nvSpPr>
          <p:cNvPr id="3" name="Date Placeholder 2">
            <a:extLst>
              <a:ext uri="{FF2B5EF4-FFF2-40B4-BE49-F238E27FC236}">
                <a16:creationId xmlns:a16="http://schemas.microsoft.com/office/drawing/2014/main" id="{9D1F2EAD-3327-FA60-8B7F-6CBBD02C3F07}"/>
              </a:ext>
            </a:extLst>
          </p:cNvPr>
          <p:cNvSpPr>
            <a:spLocks noGrp="1"/>
          </p:cNvSpPr>
          <p:nvPr>
            <p:ph type="dt" sz="half" idx="14"/>
          </p:nvPr>
        </p:nvSpPr>
        <p:spPr/>
        <p:txBody>
          <a:bodyPr/>
          <a:lstStyle/>
          <a:p>
            <a:fld id="{957926B3-CA5D-44FB-BC2D-6B05FBB97B04}" type="datetime1">
              <a:rPr lang="en-US" smtClean="0"/>
              <a:t>5/5/2026</a:t>
            </a:fld>
            <a:endParaRPr lang="en-US" dirty="0"/>
          </a:p>
        </p:txBody>
      </p:sp>
      <p:sp>
        <p:nvSpPr>
          <p:cNvPr id="9" name="Slide Number Placeholder 8">
            <a:extLst>
              <a:ext uri="{FF2B5EF4-FFF2-40B4-BE49-F238E27FC236}">
                <a16:creationId xmlns:a16="http://schemas.microsoft.com/office/drawing/2014/main" id="{A63D4A7C-9E9E-96BC-68B8-3F92C9B3B40E}"/>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9369258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Content 4">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50675FE4-1839-CB8F-7574-8FBCED9706D1}"/>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9" name="Rectangle 8">
              <a:extLst>
                <a:ext uri="{FF2B5EF4-FFF2-40B4-BE49-F238E27FC236}">
                  <a16:creationId xmlns:a16="http://schemas.microsoft.com/office/drawing/2014/main" id="{1C309010-BB96-4CE9-3A39-43FA59198DD0}"/>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2D5C3E8-4075-EEED-D3DC-B1B0DCD9F940}"/>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722376"/>
            <a:ext cx="7214616" cy="1280160"/>
          </a:xfrm>
        </p:spPr>
        <p:txBody>
          <a:bodyPr anchor="t">
            <a:normAutofit/>
          </a:bodyPr>
          <a:lstStyle>
            <a:lvl1pPr>
              <a:defRPr sz="4000">
                <a:gradFill>
                  <a:gsLst>
                    <a:gs pos="0">
                      <a:schemeClr val="accent5"/>
                    </a:gs>
                    <a:gs pos="100000">
                      <a:schemeClr val="accent2"/>
                    </a:gs>
                  </a:gsLst>
                  <a:lin ang="138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3922776" y="2240280"/>
            <a:ext cx="7349947" cy="372160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Footer Placeholder 11">
            <a:extLst>
              <a:ext uri="{FF2B5EF4-FFF2-40B4-BE49-F238E27FC236}">
                <a16:creationId xmlns:a16="http://schemas.microsoft.com/office/drawing/2014/main" id="{4A089F15-F7A9-6130-79CF-D853C6B4B742}"/>
              </a:ext>
            </a:extLst>
          </p:cNvPr>
          <p:cNvSpPr>
            <a:spLocks noGrp="1"/>
          </p:cNvSpPr>
          <p:nvPr>
            <p:ph type="ftr" sz="quarter" idx="15"/>
          </p:nvPr>
        </p:nvSpPr>
        <p:spPr/>
        <p:txBody>
          <a:bodyPr/>
          <a:lstStyle/>
          <a:p>
            <a:pPr algn="l"/>
            <a:r>
              <a:rPr lang="en-US" dirty="0"/>
              <a:t>Sample Footer Text</a:t>
            </a:r>
          </a:p>
        </p:txBody>
      </p:sp>
      <p:sp>
        <p:nvSpPr>
          <p:cNvPr id="11" name="Date Placeholder 10">
            <a:extLst>
              <a:ext uri="{FF2B5EF4-FFF2-40B4-BE49-F238E27FC236}">
                <a16:creationId xmlns:a16="http://schemas.microsoft.com/office/drawing/2014/main" id="{65C79459-C978-FF61-F7FC-DC5D1F170174}"/>
              </a:ext>
            </a:extLst>
          </p:cNvPr>
          <p:cNvSpPr>
            <a:spLocks noGrp="1"/>
          </p:cNvSpPr>
          <p:nvPr>
            <p:ph type="dt" sz="half" idx="14"/>
          </p:nvPr>
        </p:nvSpPr>
        <p:spPr/>
        <p:txBody>
          <a:bodyPr/>
          <a:lstStyle/>
          <a:p>
            <a:fld id="{7E009212-C305-41EC-8687-C39B36C09AF0}" type="datetime1">
              <a:rPr lang="en-US" smtClean="0"/>
              <a:t>5/5/2026</a:t>
            </a:fld>
            <a:endParaRPr lang="en-US" dirty="0"/>
          </a:p>
        </p:txBody>
      </p:sp>
      <p:sp>
        <p:nvSpPr>
          <p:cNvPr id="13" name="Slide Number Placeholder 12">
            <a:extLst>
              <a:ext uri="{FF2B5EF4-FFF2-40B4-BE49-F238E27FC236}">
                <a16:creationId xmlns:a16="http://schemas.microsoft.com/office/drawing/2014/main" id="{BFFBCCE1-48C7-7734-891D-F4664CC97B6C}"/>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0627507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Content 5">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3A83600-30C4-2F21-93C5-D07537A39648}"/>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1" name="Rectangle 10">
              <a:extLst>
                <a:ext uri="{FF2B5EF4-FFF2-40B4-BE49-F238E27FC236}">
                  <a16:creationId xmlns:a16="http://schemas.microsoft.com/office/drawing/2014/main" id="{BA1F9F49-F979-53D6-3ED8-352816078D4C}"/>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4745F95-9BA3-B7A5-F004-E2BB1CFFE2F8}"/>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40080"/>
            <a:ext cx="4215384" cy="3136392"/>
          </a:xfrm>
        </p:spPr>
        <p:txBody>
          <a:bodyPr anchor="t">
            <a:normAutofit/>
          </a:bodyPr>
          <a:lstStyle>
            <a:lvl1pPr>
              <a:defRPr sz="3200">
                <a:gradFill>
                  <a:gsLst>
                    <a:gs pos="0">
                      <a:schemeClr val="accent5"/>
                    </a:gs>
                    <a:gs pos="100000">
                      <a:schemeClr val="accent2"/>
                    </a:gs>
                  </a:gsLst>
                  <a:lin ang="138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568696" y="640080"/>
            <a:ext cx="5998464" cy="569671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pPr algn="l"/>
            <a:r>
              <a:rPr lang="en-US"/>
              <a:t>Sample Footer Text</a:t>
            </a:r>
            <a:endParaRPr lang="en-US" dirty="0"/>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7CD886C8-FB0E-44DB-9413-26C9933623BA}" type="datetime1">
              <a:rPr lang="en-US" smtClean="0"/>
              <a:t>5/5/2026</a:t>
            </a:fld>
            <a:endParaRPr lang="en-US" dirty="0"/>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3705544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Content 6">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604B371-347D-80EC-2C2C-C69CD2EF7B9D}"/>
              </a:ext>
              <a:ext uri="{C183D7F6-B498-43B3-948B-1728B52AA6E4}">
                <adec:decorative xmlns:adec="http://schemas.microsoft.com/office/drawing/2017/decorative" val="1"/>
              </a:ext>
            </a:extLst>
          </p:cNvPr>
          <p:cNvGrpSpPr/>
          <p:nvPr/>
        </p:nvGrpSpPr>
        <p:grpSpPr>
          <a:xfrm flipV="1">
            <a:off x="12068340" y="0"/>
            <a:ext cx="123362" cy="6858000"/>
            <a:chOff x="12068638" y="0"/>
            <a:chExt cx="123362" cy="6858000"/>
          </a:xfrm>
        </p:grpSpPr>
        <p:sp>
          <p:nvSpPr>
            <p:cNvPr id="5" name="Rectangle 4">
              <a:extLst>
                <a:ext uri="{FF2B5EF4-FFF2-40B4-BE49-F238E27FC236}">
                  <a16:creationId xmlns:a16="http://schemas.microsoft.com/office/drawing/2014/main" id="{3F227FEA-4B4B-3484-7267-B7BD65A4E9BF}"/>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53530AA-F724-4235-0FDF-84595FCBFBC1}"/>
                </a:ext>
              </a:extLst>
            </p:cNvPr>
            <p:cNvSpPr/>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21792"/>
            <a:ext cx="10872216" cy="749808"/>
          </a:xfrm>
        </p:spPr>
        <p:txBody>
          <a:bodyPr anchor="ctr">
            <a:normAutofit/>
          </a:bodyPr>
          <a:lstStyle>
            <a:lvl1pPr>
              <a:defRPr sz="3200">
                <a:gradFill>
                  <a:gsLst>
                    <a:gs pos="0">
                      <a:schemeClr val="accent5"/>
                    </a:gs>
                    <a:gs pos="100000">
                      <a:schemeClr val="accent2"/>
                    </a:gs>
                  </a:gsLst>
                  <a:lin ang="138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2249424" y="1591056"/>
            <a:ext cx="7772400" cy="438912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pPr algn="l"/>
            <a:r>
              <a:rPr lang="en-US" dirty="0"/>
              <a:t>Sample Footer Text</a:t>
            </a:r>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278A6864-E7E2-494F-A90A-ECC53613C6EC}" type="datetime1">
              <a:rPr lang="en-US" smtClean="0"/>
              <a:t>5/5/2026</a:t>
            </a:fld>
            <a:endParaRPr lang="en-US" dirty="0"/>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3459062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Content 7">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C1155E4-5659-692F-6CDC-095E555AF698}"/>
              </a:ext>
            </a:extLst>
          </p:cNvPr>
          <p:cNvSpPr/>
          <p:nvPr/>
        </p:nvSpPr>
        <p:spPr>
          <a:xfrm rot="5400000" flipH="1">
            <a:off x="5175902" y="-5175894"/>
            <a:ext cx="1855397" cy="12207199"/>
          </a:xfrm>
          <a:prstGeom prst="rect">
            <a:avLst/>
          </a:prstGeom>
          <a:gradFill>
            <a:gsLst>
              <a:gs pos="0">
                <a:schemeClr val="accent5"/>
              </a:gs>
              <a:gs pos="90000">
                <a:schemeClr val="accent2"/>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88AFD6F-0EAD-ADCF-CB9A-AB74C59048E1}"/>
              </a:ext>
            </a:extLst>
          </p:cNvPr>
          <p:cNvSpPr/>
          <p:nvPr/>
        </p:nvSpPr>
        <p:spPr>
          <a:xfrm rot="16200000">
            <a:off x="6635246" y="-3716556"/>
            <a:ext cx="1855397" cy="9288510"/>
          </a:xfrm>
          <a:prstGeom prst="rect">
            <a:avLst/>
          </a:prstGeom>
          <a:gradFill>
            <a:gsLst>
              <a:gs pos="45000">
                <a:schemeClr val="accent5">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310896"/>
            <a:ext cx="10872216" cy="1225296"/>
          </a:xfrm>
        </p:spPr>
        <p:txBody>
          <a:bodyPr anchor="ctr">
            <a:normAutofit/>
          </a:bodyPr>
          <a:lstStyle>
            <a:lvl1pPr>
              <a:defRPr sz="3200">
                <a:solidFill>
                  <a:schemeClr val="bg1"/>
                </a:soli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2249424" y="2313432"/>
            <a:ext cx="8732520" cy="3895344"/>
          </a:xfrm>
        </p:spPr>
        <p:txBody>
          <a:bodyPr vert="horz" lIns="91440" tIns="45720" rIns="91440" bIns="45720" rtlCol="0" anchor="ctr">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pPr algn="l"/>
            <a:r>
              <a:rPr lang="en-US"/>
              <a:t>Sample Footer Text</a:t>
            </a:r>
            <a:endParaRPr lang="en-US" dirty="0"/>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2F4ED686-7864-484B-8047-F06E855FD995}" type="datetime1">
              <a:rPr lang="en-US" smtClean="0"/>
              <a:t>5/5/2026</a:t>
            </a:fld>
            <a:endParaRPr lang="en-US" dirty="0"/>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813086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Content 8">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1394E45B-1239-5927-7239-231AB33A23C5}"/>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3" name="Rectangle 12">
              <a:extLst>
                <a:ext uri="{FF2B5EF4-FFF2-40B4-BE49-F238E27FC236}">
                  <a16:creationId xmlns:a16="http://schemas.microsoft.com/office/drawing/2014/main" id="{C82CCE1C-1D53-2F67-CA11-693E1CA40CC5}"/>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C77A3C2-9949-B8A0-8486-8228C60D0C3F}"/>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40080"/>
            <a:ext cx="3493008" cy="3621024"/>
          </a:xfrm>
        </p:spPr>
        <p:txBody>
          <a:bodyPr vert="horz" lIns="91440" tIns="45720" rIns="91440" bIns="45720" rtlCol="0" anchor="t">
            <a:normAutofit/>
          </a:bodyPr>
          <a:lstStyle>
            <a:lvl1pPr>
              <a:defRPr lang="en-US" dirty="0">
                <a:gradFill>
                  <a:gsLst>
                    <a:gs pos="0">
                      <a:schemeClr val="accent5"/>
                    </a:gs>
                    <a:gs pos="100000">
                      <a:schemeClr val="accent2"/>
                    </a:gs>
                  </a:gsLst>
                  <a:lin ang="13800000" scaled="0"/>
                </a:gradFill>
              </a:defRPr>
            </a:lvl1pPr>
          </a:lstStyle>
          <a:p>
            <a:pPr lvl="0"/>
            <a:r>
              <a:rPr lang="en-US" dirty="0"/>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892040" y="640081"/>
            <a:ext cx="6675120" cy="557784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F3B715D2-E75C-A2E6-CE7A-70CE2EFA5E82}"/>
              </a:ext>
            </a:extLst>
          </p:cNvPr>
          <p:cNvSpPr>
            <a:spLocks noGrp="1"/>
          </p:cNvSpPr>
          <p:nvPr>
            <p:ph type="ftr" sz="quarter" idx="15"/>
          </p:nvPr>
        </p:nvSpPr>
        <p:spPr/>
        <p:txBody>
          <a:bodyPr/>
          <a:lstStyle/>
          <a:p>
            <a:pPr algn="l"/>
            <a:r>
              <a:rPr lang="en-US" dirty="0"/>
              <a:t>Sample Footer Text</a:t>
            </a:r>
          </a:p>
        </p:txBody>
      </p:sp>
      <p:sp>
        <p:nvSpPr>
          <p:cNvPr id="3" name="Date Placeholder 2">
            <a:extLst>
              <a:ext uri="{FF2B5EF4-FFF2-40B4-BE49-F238E27FC236}">
                <a16:creationId xmlns:a16="http://schemas.microsoft.com/office/drawing/2014/main" id="{11C4CAAF-9048-5116-D3C8-15E595C3BC25}"/>
              </a:ext>
            </a:extLst>
          </p:cNvPr>
          <p:cNvSpPr>
            <a:spLocks noGrp="1"/>
          </p:cNvSpPr>
          <p:nvPr>
            <p:ph type="dt" sz="half" idx="14"/>
          </p:nvPr>
        </p:nvSpPr>
        <p:spPr/>
        <p:txBody>
          <a:bodyPr/>
          <a:lstStyle/>
          <a:p>
            <a:fld id="{CB8F8C76-8E31-4D47-BC79-85F35E81929B}" type="datetime1">
              <a:rPr lang="en-US" smtClean="0"/>
              <a:t>5/5/2026</a:t>
            </a:fld>
            <a:endParaRPr lang="en-US" dirty="0"/>
          </a:p>
        </p:txBody>
      </p:sp>
      <p:sp>
        <p:nvSpPr>
          <p:cNvPr id="9" name="Slide Number Placeholder 8">
            <a:extLst>
              <a:ext uri="{FF2B5EF4-FFF2-40B4-BE49-F238E27FC236}">
                <a16:creationId xmlns:a16="http://schemas.microsoft.com/office/drawing/2014/main" id="{CBF8E49B-DD4C-66AF-8D2C-52110DB227F6}"/>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7792196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Content 9">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F2293C7-9DD5-C84B-6A44-F0D117C4C94B}"/>
              </a:ext>
            </a:extLst>
          </p:cNvPr>
          <p:cNvSpPr/>
          <p:nvPr/>
        </p:nvSpPr>
        <p:spPr>
          <a:xfrm>
            <a:off x="3" y="-4323"/>
            <a:ext cx="4059076" cy="686957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C088F0D-A4DE-CAA0-43A6-84E52AD904F3}"/>
              </a:ext>
            </a:extLst>
          </p:cNvPr>
          <p:cNvSpPr/>
          <p:nvPr/>
        </p:nvSpPr>
        <p:spPr>
          <a:xfrm rot="10800000">
            <a:off x="-1" y="1061883"/>
            <a:ext cx="4059079" cy="5803372"/>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6" name="Rectangle 5">
            <a:extLst>
              <a:ext uri="{FF2B5EF4-FFF2-40B4-BE49-F238E27FC236}">
                <a16:creationId xmlns:a16="http://schemas.microsoft.com/office/drawing/2014/main" id="{25CD67E0-1350-1985-A4E1-5215AF902BF2}"/>
              </a:ext>
            </a:extLst>
          </p:cNvPr>
          <p:cNvSpPr/>
          <p:nvPr/>
        </p:nvSpPr>
        <p:spPr>
          <a:xfrm rot="16200000">
            <a:off x="-524095" y="1129367"/>
            <a:ext cx="5716870" cy="3449479"/>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40080"/>
            <a:ext cx="3081528" cy="4014216"/>
          </a:xfrm>
        </p:spPr>
        <p:txBody>
          <a:bodyPr vert="horz" lIns="91440" tIns="45720" rIns="91440" bIns="45720" rtlCol="0" anchor="t">
            <a:normAutofit/>
          </a:bodyPr>
          <a:lstStyle>
            <a:lvl1pPr>
              <a:defRPr lang="en-US" dirty="0">
                <a:solidFill>
                  <a:schemeClr val="bg1"/>
                </a:solidFill>
              </a:defRPr>
            </a:lvl1pPr>
          </a:lstStyle>
          <a:p>
            <a:pPr lvl="0"/>
            <a:r>
              <a:rPr lang="en-US" dirty="0"/>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892040" y="640081"/>
            <a:ext cx="6675120" cy="557784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2B6B8768-08ED-B8FE-AB87-3961B13E76EC}"/>
              </a:ext>
            </a:extLst>
          </p:cNvPr>
          <p:cNvSpPr>
            <a:spLocks noGrp="1"/>
          </p:cNvSpPr>
          <p:nvPr>
            <p:ph type="ftr" sz="quarter" idx="15"/>
          </p:nvPr>
        </p:nvSpPr>
        <p:spPr>
          <a:xfrm>
            <a:off x="612648" y="6318504"/>
            <a:ext cx="3446431" cy="365760"/>
          </a:xfrm>
        </p:spPr>
        <p:txBody>
          <a:bodyPr/>
          <a:lstStyle>
            <a:lvl1pPr>
              <a:defRPr>
                <a:solidFill>
                  <a:schemeClr val="bg1"/>
                </a:solidFill>
              </a:defRPr>
            </a:lvl1pPr>
          </a:lstStyle>
          <a:p>
            <a:r>
              <a:rPr lang="en-US"/>
              <a:t>Sample Footer Text</a:t>
            </a:r>
            <a:endParaRPr lang="en-US" dirty="0"/>
          </a:p>
        </p:txBody>
      </p:sp>
      <p:sp>
        <p:nvSpPr>
          <p:cNvPr id="10" name="Date Placeholder 9">
            <a:extLst>
              <a:ext uri="{FF2B5EF4-FFF2-40B4-BE49-F238E27FC236}">
                <a16:creationId xmlns:a16="http://schemas.microsoft.com/office/drawing/2014/main" id="{0790CD73-4635-8D46-A7E8-EDF5E35D34ED}"/>
              </a:ext>
            </a:extLst>
          </p:cNvPr>
          <p:cNvSpPr>
            <a:spLocks noGrp="1"/>
          </p:cNvSpPr>
          <p:nvPr>
            <p:ph type="dt" sz="half" idx="14"/>
          </p:nvPr>
        </p:nvSpPr>
        <p:spPr/>
        <p:txBody>
          <a:bodyPr/>
          <a:lstStyle/>
          <a:p>
            <a:fld id="{85640267-1344-46BE-B105-162E68855468}" type="datetime1">
              <a:rPr lang="en-US" smtClean="0"/>
              <a:t>5/5/2026</a:t>
            </a:fld>
            <a:endParaRPr lang="en-US" dirty="0"/>
          </a:p>
        </p:txBody>
      </p:sp>
      <p:sp>
        <p:nvSpPr>
          <p:cNvPr id="12" name="Slide Number Placeholder 11">
            <a:extLst>
              <a:ext uri="{FF2B5EF4-FFF2-40B4-BE49-F238E27FC236}">
                <a16:creationId xmlns:a16="http://schemas.microsoft.com/office/drawing/2014/main" id="{CE7E57EE-CAE7-24C5-9F1D-159F32ADDDD0}"/>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7485462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605272" y="502920"/>
            <a:ext cx="5961888" cy="1197864"/>
          </a:xfrm>
        </p:spPr>
        <p:txBody>
          <a:bodyPr anchor="b"/>
          <a:lstStyle/>
          <a:p>
            <a:r>
              <a:rPr lang="en-US" dirty="0"/>
              <a:t>Click to edit Master title style</a:t>
            </a:r>
          </a:p>
        </p:txBody>
      </p:sp>
      <p:grpSp>
        <p:nvGrpSpPr>
          <p:cNvPr id="3" name="Group 2">
            <a:extLst>
              <a:ext uri="{FF2B5EF4-FFF2-40B4-BE49-F238E27FC236}">
                <a16:creationId xmlns:a16="http://schemas.microsoft.com/office/drawing/2014/main" id="{125E9B8B-7499-A48C-F314-3620CFFB8E0B}"/>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9" name="Rectangle 8">
              <a:extLst>
                <a:ext uri="{FF2B5EF4-FFF2-40B4-BE49-F238E27FC236}">
                  <a16:creationId xmlns:a16="http://schemas.microsoft.com/office/drawing/2014/main" id="{139B506F-0FAC-8905-0F05-E889644A7B96}"/>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DAC1EBA-955D-23C1-CCE1-CF2C6CBFD05B}"/>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Picture Placeholder 10">
            <a:extLst>
              <a:ext uri="{FF2B5EF4-FFF2-40B4-BE49-F238E27FC236}">
                <a16:creationId xmlns:a16="http://schemas.microsoft.com/office/drawing/2014/main" id="{F96EE962-E57A-8EDB-7169-6EB04FA7539A}"/>
              </a:ext>
            </a:extLst>
          </p:cNvPr>
          <p:cNvSpPr>
            <a:spLocks noGrp="1"/>
          </p:cNvSpPr>
          <p:nvPr>
            <p:ph type="pic" sz="quarter" idx="15" hasCustomPrompt="1"/>
          </p:nvPr>
        </p:nvSpPr>
        <p:spPr>
          <a:xfrm>
            <a:off x="115866" y="0"/>
            <a:ext cx="4837176" cy="6858000"/>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605272" y="1801367"/>
            <a:ext cx="5961888" cy="4453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D851225D-49EF-5752-ACF2-F43EB2B36332}"/>
              </a:ext>
            </a:extLst>
          </p:cNvPr>
          <p:cNvSpPr>
            <a:spLocks noGrp="1"/>
          </p:cNvSpPr>
          <p:nvPr>
            <p:ph type="ftr" sz="quarter" idx="17"/>
          </p:nvPr>
        </p:nvSpPr>
        <p:spPr>
          <a:xfrm>
            <a:off x="5605272" y="6318504"/>
            <a:ext cx="4096512" cy="365760"/>
          </a:xfrm>
        </p:spPr>
        <p:txBody>
          <a:bodyPr/>
          <a:lstStyle/>
          <a:p>
            <a:r>
              <a:rPr lang="en-US" dirty="0"/>
              <a:t>Sample Footer Text</a:t>
            </a:r>
          </a:p>
        </p:txBody>
      </p:sp>
      <p:sp>
        <p:nvSpPr>
          <p:cNvPr id="4" name="Date Placeholder 3">
            <a:extLst>
              <a:ext uri="{FF2B5EF4-FFF2-40B4-BE49-F238E27FC236}">
                <a16:creationId xmlns:a16="http://schemas.microsoft.com/office/drawing/2014/main" id="{93A362DD-3333-1184-E97C-2FDF9D599F49}"/>
              </a:ext>
            </a:extLst>
          </p:cNvPr>
          <p:cNvSpPr>
            <a:spLocks noGrp="1"/>
          </p:cNvSpPr>
          <p:nvPr>
            <p:ph type="dt" sz="half" idx="16"/>
          </p:nvPr>
        </p:nvSpPr>
        <p:spPr>
          <a:xfrm>
            <a:off x="9701784" y="6318504"/>
            <a:ext cx="1865376" cy="365760"/>
          </a:xfrm>
        </p:spPr>
        <p:txBody>
          <a:bodyPr/>
          <a:lstStyle/>
          <a:p>
            <a:fld id="{1C45E567-307A-4358-87B7-AFD16C4C07D5}" type="datetime1">
              <a:rPr lang="en-US" smtClean="0"/>
              <a:t>5/5/2026</a:t>
            </a:fld>
            <a:endParaRPr lang="en-US" dirty="0"/>
          </a:p>
        </p:txBody>
      </p:sp>
      <p:sp>
        <p:nvSpPr>
          <p:cNvPr id="6" name="Slide Number Placeholder 5">
            <a:extLst>
              <a:ext uri="{FF2B5EF4-FFF2-40B4-BE49-F238E27FC236}">
                <a16:creationId xmlns:a16="http://schemas.microsoft.com/office/drawing/2014/main" id="{7C21012C-B1FA-A889-A45D-1DA431A41443}"/>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7265121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6858000" cy="84124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8" y="1472184"/>
            <a:ext cx="6858000" cy="47823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655B44AF-FB05-4BBA-5AC9-C89D1BB5BE69}"/>
              </a:ext>
            </a:extLst>
          </p:cNvPr>
          <p:cNvSpPr>
            <a:spLocks noGrp="1"/>
          </p:cNvSpPr>
          <p:nvPr>
            <p:ph type="ftr" sz="quarter" idx="17"/>
          </p:nvPr>
        </p:nvSpPr>
        <p:spPr/>
        <p:txBody>
          <a:bodyPr/>
          <a:lstStyle/>
          <a:p>
            <a:r>
              <a:rPr lang="en-US"/>
              <a:t>Sample Footer Text</a:t>
            </a:r>
            <a:endParaRPr lang="en-US" dirty="0"/>
          </a:p>
        </p:txBody>
      </p:sp>
      <p:sp>
        <p:nvSpPr>
          <p:cNvPr id="3" name="Date Placeholder 2">
            <a:extLst>
              <a:ext uri="{FF2B5EF4-FFF2-40B4-BE49-F238E27FC236}">
                <a16:creationId xmlns:a16="http://schemas.microsoft.com/office/drawing/2014/main" id="{2632EABA-2011-B91D-C867-6B03C4743305}"/>
              </a:ext>
            </a:extLst>
          </p:cNvPr>
          <p:cNvSpPr>
            <a:spLocks noGrp="1"/>
          </p:cNvSpPr>
          <p:nvPr>
            <p:ph type="dt" sz="half" idx="16"/>
          </p:nvPr>
        </p:nvSpPr>
        <p:spPr>
          <a:xfrm>
            <a:off x="4709160" y="6318504"/>
            <a:ext cx="2350008" cy="365760"/>
          </a:xfrm>
        </p:spPr>
        <p:txBody>
          <a:bodyPr/>
          <a:lstStyle/>
          <a:p>
            <a:fld id="{E016730A-3443-4D7F-BC47-3A3CDB3837FC}" type="datetime1">
              <a:rPr lang="en-US" smtClean="0"/>
              <a:t>5/5/2026</a:t>
            </a:fld>
            <a:endParaRPr lang="en-US" dirty="0"/>
          </a:p>
        </p:txBody>
      </p:sp>
      <p:sp>
        <p:nvSpPr>
          <p:cNvPr id="13" name="Slide Number Placeholder 12">
            <a:extLst>
              <a:ext uri="{FF2B5EF4-FFF2-40B4-BE49-F238E27FC236}">
                <a16:creationId xmlns:a16="http://schemas.microsoft.com/office/drawing/2014/main" id="{437E37F5-E579-D12C-536E-A9118707E1C6}"/>
              </a:ext>
            </a:extLst>
          </p:cNvPr>
          <p:cNvSpPr>
            <a:spLocks noGrp="1"/>
          </p:cNvSpPr>
          <p:nvPr>
            <p:ph type="sldNum" sz="quarter" idx="18"/>
          </p:nvPr>
        </p:nvSpPr>
        <p:spPr>
          <a:xfrm>
            <a:off x="6976872" y="6318504"/>
            <a:ext cx="493776" cy="365760"/>
          </a:xfrm>
        </p:spPr>
        <p:txBody>
          <a:bodyPr/>
          <a:lstStyle/>
          <a:p>
            <a:fld id="{CC057153-B650-4DEB-B370-79DDCFDCE934}" type="slidenum">
              <a:rPr lang="en-US" smtClean="0"/>
              <a:pPr/>
              <a:t>‹#›</a:t>
            </a:fld>
            <a:endParaRPr lang="en-US" dirty="0"/>
          </a:p>
        </p:txBody>
      </p:sp>
      <p:sp>
        <p:nvSpPr>
          <p:cNvPr id="9" name="Picture Placeholder 8">
            <a:extLst>
              <a:ext uri="{FF2B5EF4-FFF2-40B4-BE49-F238E27FC236}">
                <a16:creationId xmlns:a16="http://schemas.microsoft.com/office/drawing/2014/main" id="{19D3616B-B0C6-AB9E-48FA-05090671826A}"/>
              </a:ext>
            </a:extLst>
          </p:cNvPr>
          <p:cNvSpPr>
            <a:spLocks noGrp="1"/>
          </p:cNvSpPr>
          <p:nvPr>
            <p:ph type="pic" sz="quarter" idx="15" hasCustomPrompt="1"/>
          </p:nvPr>
        </p:nvSpPr>
        <p:spPr>
          <a:xfrm>
            <a:off x="8129142" y="0"/>
            <a:ext cx="3939493" cy="6858000"/>
          </a:xfrm>
          <a:blipFill>
            <a:blip r:embed="rId2">
              <a:alphaModFix amt="60000"/>
            </a:blip>
            <a:stretch>
              <a:fillRect/>
            </a:stretch>
          </a:blipFill>
        </p:spPr>
        <p:txBody>
          <a:bodyPr/>
          <a:lstStyle>
            <a:lvl1pPr marL="0" indent="0">
              <a:buNone/>
              <a:defRPr/>
            </a:lvl1pPr>
          </a:lstStyle>
          <a:p>
            <a:r>
              <a:rPr lang="en-US" dirty="0"/>
              <a:t>.</a:t>
            </a:r>
          </a:p>
        </p:txBody>
      </p:sp>
      <p:grpSp>
        <p:nvGrpSpPr>
          <p:cNvPr id="10" name="Group 9">
            <a:extLst>
              <a:ext uri="{FF2B5EF4-FFF2-40B4-BE49-F238E27FC236}">
                <a16:creationId xmlns:a16="http://schemas.microsoft.com/office/drawing/2014/main" id="{D5BBFBAF-5922-A442-5D1A-BC28ADE0D2B7}"/>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1" name="Rectangle 10">
              <a:extLst>
                <a:ext uri="{FF2B5EF4-FFF2-40B4-BE49-F238E27FC236}">
                  <a16:creationId xmlns:a16="http://schemas.microsoft.com/office/drawing/2014/main" id="{E9DBF79C-336C-A5FC-F9A7-F678FEB5C351}"/>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B3E95C8-0894-01F3-97E4-60803AAA24AF}"/>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253864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06516" y="502920"/>
            <a:ext cx="6858000" cy="841248"/>
          </a:xfrm>
        </p:spPr>
        <p:txBody>
          <a:bodyPr anchor="b"/>
          <a:lstStyle/>
          <a:p>
            <a:r>
              <a:rPr lang="en-US" dirty="0"/>
              <a:t>Click to edit Master title style</a:t>
            </a:r>
          </a:p>
        </p:txBody>
      </p:sp>
      <p:sp>
        <p:nvSpPr>
          <p:cNvPr id="10" name="Picture Placeholder 9">
            <a:extLst>
              <a:ext uri="{FF2B5EF4-FFF2-40B4-BE49-F238E27FC236}">
                <a16:creationId xmlns:a16="http://schemas.microsoft.com/office/drawing/2014/main" id="{8AF4E90B-EF6F-24B4-C4FE-7FBC72B7E9EE}"/>
              </a:ext>
            </a:extLst>
          </p:cNvPr>
          <p:cNvSpPr>
            <a:spLocks noGrp="1"/>
          </p:cNvSpPr>
          <p:nvPr>
            <p:ph type="pic" sz="quarter" idx="15" hasCustomPrompt="1"/>
          </p:nvPr>
        </p:nvSpPr>
        <p:spPr>
          <a:xfrm>
            <a:off x="115867" y="0"/>
            <a:ext cx="3968496" cy="6858000"/>
          </a:xfrm>
          <a:blipFill>
            <a:blip r:embed="rId2">
              <a:alphaModFix amt="60000"/>
            </a:blip>
            <a:stretch>
              <a:fillRect/>
            </a:stretch>
          </a:blipFill>
        </p:spPr>
        <p:txBody>
          <a:bodyPr/>
          <a:lstStyle>
            <a:lvl1pPr marL="0" indent="0">
              <a:buNone/>
              <a:defRPr/>
            </a:lvl1pPr>
          </a:lstStyle>
          <a:p>
            <a:r>
              <a:rPr lang="en-US" dirty="0"/>
              <a:t>.</a:t>
            </a:r>
          </a:p>
        </p:txBody>
      </p:sp>
      <p:grpSp>
        <p:nvGrpSpPr>
          <p:cNvPr id="11" name="Group 10">
            <a:extLst>
              <a:ext uri="{FF2B5EF4-FFF2-40B4-BE49-F238E27FC236}">
                <a16:creationId xmlns:a16="http://schemas.microsoft.com/office/drawing/2014/main" id="{3F50B082-E806-677A-B150-164003C5BF2E}"/>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12" name="Rectangle 11">
              <a:extLst>
                <a:ext uri="{FF2B5EF4-FFF2-40B4-BE49-F238E27FC236}">
                  <a16:creationId xmlns:a16="http://schemas.microsoft.com/office/drawing/2014/main" id="{CEBF228F-ECC6-8326-8C59-4539BE646E46}"/>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29E235C-963A-D79C-5145-5233B1FD5A89}"/>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706516" y="1472183"/>
            <a:ext cx="6858000" cy="47823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046FDC5C-46E3-4585-C089-E091BE6E5D36}"/>
              </a:ext>
            </a:extLst>
          </p:cNvPr>
          <p:cNvSpPr>
            <a:spLocks noGrp="1"/>
          </p:cNvSpPr>
          <p:nvPr>
            <p:ph type="ftr" sz="quarter" idx="17"/>
          </p:nvPr>
        </p:nvSpPr>
        <p:spPr>
          <a:xfrm>
            <a:off x="4706516" y="6318504"/>
            <a:ext cx="4096512" cy="365760"/>
          </a:xfrm>
        </p:spPr>
        <p:txBody>
          <a:bodyPr/>
          <a:lstStyle/>
          <a:p>
            <a:r>
              <a:rPr lang="en-US" dirty="0"/>
              <a:t>Sample Footer Text</a:t>
            </a:r>
          </a:p>
        </p:txBody>
      </p:sp>
      <p:sp>
        <p:nvSpPr>
          <p:cNvPr id="3" name="Date Placeholder 2">
            <a:extLst>
              <a:ext uri="{FF2B5EF4-FFF2-40B4-BE49-F238E27FC236}">
                <a16:creationId xmlns:a16="http://schemas.microsoft.com/office/drawing/2014/main" id="{5721447D-8AA6-9863-0212-376200A916F4}"/>
              </a:ext>
            </a:extLst>
          </p:cNvPr>
          <p:cNvSpPr>
            <a:spLocks noGrp="1"/>
          </p:cNvSpPr>
          <p:nvPr>
            <p:ph type="dt" sz="half" idx="16"/>
          </p:nvPr>
        </p:nvSpPr>
        <p:spPr>
          <a:xfrm>
            <a:off x="8729070" y="6318504"/>
            <a:ext cx="2838090" cy="365760"/>
          </a:xfrm>
        </p:spPr>
        <p:txBody>
          <a:bodyPr/>
          <a:lstStyle/>
          <a:p>
            <a:fld id="{D9193AC5-F257-4C01-8A7B-A4CD87F22F04}" type="datetime1">
              <a:rPr lang="en-US" smtClean="0"/>
              <a:t>5/5/2026</a:t>
            </a:fld>
            <a:endParaRPr lang="en-US" dirty="0"/>
          </a:p>
        </p:txBody>
      </p:sp>
      <p:sp>
        <p:nvSpPr>
          <p:cNvPr id="9" name="Slide Number Placeholder 8">
            <a:extLst>
              <a:ext uri="{FF2B5EF4-FFF2-40B4-BE49-F238E27FC236}">
                <a16:creationId xmlns:a16="http://schemas.microsoft.com/office/drawing/2014/main" id="{86395A93-90A0-8500-32A5-2011DF9658FA}"/>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7828595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Content Photo 4">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7AE7BB9-8F3B-888B-7C5F-C693E4B78B3D}"/>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9" name="Rectangle 8">
              <a:extLst>
                <a:ext uri="{FF2B5EF4-FFF2-40B4-BE49-F238E27FC236}">
                  <a16:creationId xmlns:a16="http://schemas.microsoft.com/office/drawing/2014/main" id="{7CA2AA3A-CAA5-475A-C3CD-9ABFCE2B0092}"/>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3ED07E-CBE3-22B8-BCE0-4F98BB64C4C6}"/>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4573413" cy="84124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648" y="1472184"/>
            <a:ext cx="4573413" cy="47823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42B6E2F6-1C60-7678-922C-01C4DB211D7A}"/>
              </a:ext>
            </a:extLst>
          </p:cNvPr>
          <p:cNvSpPr>
            <a:spLocks noGrp="1"/>
          </p:cNvSpPr>
          <p:nvPr>
            <p:ph type="ftr" sz="quarter" idx="17"/>
          </p:nvPr>
        </p:nvSpPr>
        <p:spPr>
          <a:xfrm>
            <a:off x="612648" y="6318504"/>
            <a:ext cx="2743200" cy="365760"/>
          </a:xfrm>
        </p:spPr>
        <p:txBody>
          <a:bodyPr/>
          <a:lstStyle/>
          <a:p>
            <a:r>
              <a:rPr lang="en-US" dirty="0"/>
              <a:t>Sample Footer Text</a:t>
            </a:r>
          </a:p>
        </p:txBody>
      </p:sp>
      <p:sp>
        <p:nvSpPr>
          <p:cNvPr id="4" name="Date Placeholder 3">
            <a:extLst>
              <a:ext uri="{FF2B5EF4-FFF2-40B4-BE49-F238E27FC236}">
                <a16:creationId xmlns:a16="http://schemas.microsoft.com/office/drawing/2014/main" id="{0D5BA7FF-A77E-82D8-382F-C60F9EB7D403}"/>
              </a:ext>
            </a:extLst>
          </p:cNvPr>
          <p:cNvSpPr>
            <a:spLocks noGrp="1"/>
          </p:cNvSpPr>
          <p:nvPr>
            <p:ph type="dt" sz="half" idx="16"/>
          </p:nvPr>
        </p:nvSpPr>
        <p:spPr>
          <a:xfrm>
            <a:off x="3355847" y="6318504"/>
            <a:ext cx="1418733" cy="365760"/>
          </a:xfrm>
        </p:spPr>
        <p:txBody>
          <a:bodyPr/>
          <a:lstStyle/>
          <a:p>
            <a:fld id="{A64EBB10-E93E-4729-97C4-FAB8DF4548E2}" type="datetime1">
              <a:rPr lang="en-US" smtClean="0"/>
              <a:t>5/5/2026</a:t>
            </a:fld>
            <a:endParaRPr lang="en-US" dirty="0"/>
          </a:p>
        </p:txBody>
      </p:sp>
      <p:sp>
        <p:nvSpPr>
          <p:cNvPr id="13" name="Slide Number Placeholder 12">
            <a:extLst>
              <a:ext uri="{FF2B5EF4-FFF2-40B4-BE49-F238E27FC236}">
                <a16:creationId xmlns:a16="http://schemas.microsoft.com/office/drawing/2014/main" id="{277AED5A-2B3B-6F43-CA78-5BF85217FD6E}"/>
              </a:ext>
            </a:extLst>
          </p:cNvPr>
          <p:cNvSpPr>
            <a:spLocks noGrp="1"/>
          </p:cNvSpPr>
          <p:nvPr>
            <p:ph type="sldNum" sz="quarter" idx="18"/>
          </p:nvPr>
        </p:nvSpPr>
        <p:spPr>
          <a:xfrm>
            <a:off x="4692285" y="6318504"/>
            <a:ext cx="493776" cy="365760"/>
          </a:xfrm>
        </p:spPr>
        <p:txBody>
          <a:bodyPr/>
          <a:lstStyle/>
          <a:p>
            <a:fld id="{CC057153-B650-4DEB-B370-79DDCFDCE934}" type="slidenum">
              <a:rPr lang="en-US" smtClean="0"/>
              <a:pPr/>
              <a:t>‹#›</a:t>
            </a:fld>
            <a:endParaRPr lang="en-US" dirty="0"/>
          </a:p>
        </p:txBody>
      </p:sp>
      <p:sp>
        <p:nvSpPr>
          <p:cNvPr id="12" name="Picture Placeholder 11">
            <a:extLst>
              <a:ext uri="{FF2B5EF4-FFF2-40B4-BE49-F238E27FC236}">
                <a16:creationId xmlns:a16="http://schemas.microsoft.com/office/drawing/2014/main" id="{EC59C038-AFE7-F1BB-D482-33E170892572}"/>
              </a:ext>
            </a:extLst>
          </p:cNvPr>
          <p:cNvSpPr>
            <a:spLocks noGrp="1"/>
          </p:cNvSpPr>
          <p:nvPr>
            <p:ph type="pic" sz="quarter" idx="15" hasCustomPrompt="1"/>
          </p:nvPr>
        </p:nvSpPr>
        <p:spPr>
          <a:xfrm>
            <a:off x="5844556" y="0"/>
            <a:ext cx="6224082" cy="6858000"/>
          </a:xfrm>
          <a:blipFill>
            <a:blip r:embed="rId2">
              <a:alphaModFix amt="60000"/>
            </a:blip>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16342052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4389120" cy="1444752"/>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648" y="2084832"/>
            <a:ext cx="4389120" cy="416966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7497486-A221-C6D1-050D-0B3DB326465B}"/>
              </a:ext>
            </a:extLst>
          </p:cNvPr>
          <p:cNvSpPr>
            <a:spLocks noGrp="1"/>
          </p:cNvSpPr>
          <p:nvPr>
            <p:ph type="ftr" sz="quarter" idx="17"/>
          </p:nvPr>
        </p:nvSpPr>
        <p:spPr>
          <a:xfrm>
            <a:off x="612648" y="6318504"/>
            <a:ext cx="2651760" cy="365760"/>
          </a:xfrm>
        </p:spPr>
        <p:txBody>
          <a:bodyPr/>
          <a:lstStyle/>
          <a:p>
            <a:r>
              <a:rPr lang="en-US" dirty="0"/>
              <a:t>Sample Footer Text</a:t>
            </a:r>
          </a:p>
        </p:txBody>
      </p:sp>
      <p:sp>
        <p:nvSpPr>
          <p:cNvPr id="3" name="Date Placeholder 2">
            <a:extLst>
              <a:ext uri="{FF2B5EF4-FFF2-40B4-BE49-F238E27FC236}">
                <a16:creationId xmlns:a16="http://schemas.microsoft.com/office/drawing/2014/main" id="{3907AE70-2FE3-1872-0811-BC089F612855}"/>
              </a:ext>
            </a:extLst>
          </p:cNvPr>
          <p:cNvSpPr>
            <a:spLocks noGrp="1"/>
          </p:cNvSpPr>
          <p:nvPr>
            <p:ph type="dt" sz="half" idx="16"/>
          </p:nvPr>
        </p:nvSpPr>
        <p:spPr>
          <a:xfrm>
            <a:off x="3264408" y="6318504"/>
            <a:ext cx="1325880" cy="365760"/>
          </a:xfrm>
        </p:spPr>
        <p:txBody>
          <a:bodyPr/>
          <a:lstStyle/>
          <a:p>
            <a:fld id="{7040DD2C-7FC6-41A9-87A2-29E4EDD4A815}" type="datetime1">
              <a:rPr lang="en-US" smtClean="0"/>
              <a:t>5/5/2026</a:t>
            </a:fld>
            <a:endParaRPr lang="en-US" dirty="0"/>
          </a:p>
        </p:txBody>
      </p:sp>
      <p:sp>
        <p:nvSpPr>
          <p:cNvPr id="9" name="Slide Number Placeholder 8">
            <a:extLst>
              <a:ext uri="{FF2B5EF4-FFF2-40B4-BE49-F238E27FC236}">
                <a16:creationId xmlns:a16="http://schemas.microsoft.com/office/drawing/2014/main" id="{193EE6EB-FF56-B8A3-1408-5C43C49B256E}"/>
              </a:ext>
            </a:extLst>
          </p:cNvPr>
          <p:cNvSpPr>
            <a:spLocks noGrp="1"/>
          </p:cNvSpPr>
          <p:nvPr>
            <p:ph type="sldNum" sz="quarter" idx="18"/>
          </p:nvPr>
        </p:nvSpPr>
        <p:spPr>
          <a:xfrm>
            <a:off x="4507992" y="6318504"/>
            <a:ext cx="493776" cy="365760"/>
          </a:xfrm>
        </p:spPr>
        <p:txBody>
          <a:bodyPr/>
          <a:lstStyle/>
          <a:p>
            <a:fld id="{CC057153-B650-4DEB-B370-79DDCFDCE934}" type="slidenum">
              <a:rPr lang="en-US" smtClean="0"/>
              <a:pPr/>
              <a:t>‹#›</a:t>
            </a:fld>
            <a:endParaRPr lang="en-US" dirty="0"/>
          </a:p>
        </p:txBody>
      </p:sp>
      <p:sp>
        <p:nvSpPr>
          <p:cNvPr id="10" name="Picture Placeholder 9">
            <a:extLst>
              <a:ext uri="{FF2B5EF4-FFF2-40B4-BE49-F238E27FC236}">
                <a16:creationId xmlns:a16="http://schemas.microsoft.com/office/drawing/2014/main" id="{EE2866F3-0262-FC88-23E2-359D75EA8A79}"/>
              </a:ext>
            </a:extLst>
          </p:cNvPr>
          <p:cNvSpPr>
            <a:spLocks noGrp="1"/>
          </p:cNvSpPr>
          <p:nvPr>
            <p:ph type="pic" sz="quarter" idx="15" hasCustomPrompt="1"/>
          </p:nvPr>
        </p:nvSpPr>
        <p:spPr>
          <a:xfrm>
            <a:off x="5660263" y="0"/>
            <a:ext cx="6408375" cy="6858000"/>
          </a:xfrm>
          <a:blipFill>
            <a:blip r:embed="rId2">
              <a:alphaModFix amt="60000"/>
            </a:blip>
            <a:stretch>
              <a:fillRect/>
            </a:stretch>
          </a:blipFill>
        </p:spPr>
        <p:txBody>
          <a:bodyPr/>
          <a:lstStyle>
            <a:lvl1pPr marL="0" indent="0">
              <a:buNone/>
              <a:defRPr/>
            </a:lvl1pPr>
          </a:lstStyle>
          <a:p>
            <a:r>
              <a:rPr lang="en-US" dirty="0"/>
              <a:t>.</a:t>
            </a:r>
          </a:p>
        </p:txBody>
      </p:sp>
      <p:grpSp>
        <p:nvGrpSpPr>
          <p:cNvPr id="11" name="Group 10">
            <a:extLst>
              <a:ext uri="{FF2B5EF4-FFF2-40B4-BE49-F238E27FC236}">
                <a16:creationId xmlns:a16="http://schemas.microsoft.com/office/drawing/2014/main" id="{5D76C82F-0CA8-713E-E19A-65D51910A5DC}"/>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2" name="Rectangle 11">
              <a:extLst>
                <a:ext uri="{FF2B5EF4-FFF2-40B4-BE49-F238E27FC236}">
                  <a16:creationId xmlns:a16="http://schemas.microsoft.com/office/drawing/2014/main" id="{C3A0EB22-0640-E9D6-5C90-504668EDC47C}"/>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995F219-6751-8C9C-0F4E-1048F537CB61}"/>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340119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Content Photo 6">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5C494689-2DF4-F719-B5A3-0E33B5AB963F}"/>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7" name="Rectangle 16">
              <a:extLst>
                <a:ext uri="{FF2B5EF4-FFF2-40B4-BE49-F238E27FC236}">
                  <a16:creationId xmlns:a16="http://schemas.microsoft.com/office/drawing/2014/main" id="{258C88C8-2ADC-03E1-DA79-C09C9FFCB400}"/>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EE9281E-3F01-B630-B5DF-17CEE295D67F}"/>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722376"/>
            <a:ext cx="3017520" cy="3364992"/>
          </a:xfrm>
        </p:spPr>
        <p:txBody>
          <a:bodyPr anchor="t"/>
          <a:lstStyle/>
          <a:p>
            <a:r>
              <a:rPr lang="en-US" dirty="0"/>
              <a:t>Click to edit Master title style</a:t>
            </a:r>
          </a:p>
        </p:txBody>
      </p:sp>
      <p:sp>
        <p:nvSpPr>
          <p:cNvPr id="10" name="Picture Placeholder 9">
            <a:extLst>
              <a:ext uri="{FF2B5EF4-FFF2-40B4-BE49-F238E27FC236}">
                <a16:creationId xmlns:a16="http://schemas.microsoft.com/office/drawing/2014/main" id="{85A6D87B-55DF-483B-0AF7-E6F2B6041C80}"/>
              </a:ext>
            </a:extLst>
          </p:cNvPr>
          <p:cNvSpPr>
            <a:spLocks noGrp="1"/>
          </p:cNvSpPr>
          <p:nvPr>
            <p:ph type="pic" sz="quarter" idx="15" hasCustomPrompt="1"/>
          </p:nvPr>
        </p:nvSpPr>
        <p:spPr>
          <a:xfrm>
            <a:off x="4105656" y="722376"/>
            <a:ext cx="3417212" cy="5440680"/>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998356" y="722376"/>
            <a:ext cx="3566160" cy="54406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B46F9121-A740-6137-350B-F287FC3F65ED}"/>
              </a:ext>
            </a:extLst>
          </p:cNvPr>
          <p:cNvSpPr>
            <a:spLocks noGrp="1"/>
          </p:cNvSpPr>
          <p:nvPr>
            <p:ph type="ftr" sz="quarter" idx="17"/>
          </p:nvPr>
        </p:nvSpPr>
        <p:spPr/>
        <p:txBody>
          <a:bodyPr/>
          <a:lstStyle/>
          <a:p>
            <a:r>
              <a:rPr lang="en-US" dirty="0"/>
              <a:t>Sample Footer Text</a:t>
            </a:r>
          </a:p>
        </p:txBody>
      </p:sp>
      <p:sp>
        <p:nvSpPr>
          <p:cNvPr id="9" name="Date Placeholder 8">
            <a:extLst>
              <a:ext uri="{FF2B5EF4-FFF2-40B4-BE49-F238E27FC236}">
                <a16:creationId xmlns:a16="http://schemas.microsoft.com/office/drawing/2014/main" id="{71DDF62D-265F-648C-DEAF-A6B63AFE9A88}"/>
              </a:ext>
            </a:extLst>
          </p:cNvPr>
          <p:cNvSpPr>
            <a:spLocks noGrp="1"/>
          </p:cNvSpPr>
          <p:nvPr>
            <p:ph type="dt" sz="half" idx="16"/>
          </p:nvPr>
        </p:nvSpPr>
        <p:spPr/>
        <p:txBody>
          <a:bodyPr/>
          <a:lstStyle/>
          <a:p>
            <a:fld id="{C8E3A8ED-7C53-48B7-8E07-F767A8357B67}" type="datetime1">
              <a:rPr lang="en-US" smtClean="0"/>
              <a:t>5/5/2026</a:t>
            </a:fld>
            <a:endParaRPr lang="en-US" dirty="0"/>
          </a:p>
        </p:txBody>
      </p:sp>
      <p:sp>
        <p:nvSpPr>
          <p:cNvPr id="15" name="Slide Number Placeholder 14">
            <a:extLst>
              <a:ext uri="{FF2B5EF4-FFF2-40B4-BE49-F238E27FC236}">
                <a16:creationId xmlns:a16="http://schemas.microsoft.com/office/drawing/2014/main" id="{4B1E5F69-8168-1838-71D3-E395524793E7}"/>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005960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Content Photo 7">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DB5D765-4DB1-83CD-C254-A90B6611CFB6}"/>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9" name="Rectangle 8">
              <a:extLst>
                <a:ext uri="{FF2B5EF4-FFF2-40B4-BE49-F238E27FC236}">
                  <a16:creationId xmlns:a16="http://schemas.microsoft.com/office/drawing/2014/main" id="{C69A84EF-6D24-A163-8B58-B5389FD4DDD7}"/>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E9A50A9-013C-611D-B106-1ED459519F51}"/>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65592" y="502920"/>
            <a:ext cx="3401568" cy="1444752"/>
          </a:xfrm>
        </p:spPr>
        <p:txBody>
          <a:bodyPr anchor="b"/>
          <a:lstStyle/>
          <a:p>
            <a:r>
              <a:rPr lang="en-US" dirty="0"/>
              <a:t>Click to edit Master title style</a:t>
            </a:r>
          </a:p>
        </p:txBody>
      </p:sp>
      <p:sp>
        <p:nvSpPr>
          <p:cNvPr id="12" name="Picture Placeholder 11">
            <a:extLst>
              <a:ext uri="{FF2B5EF4-FFF2-40B4-BE49-F238E27FC236}">
                <a16:creationId xmlns:a16="http://schemas.microsoft.com/office/drawing/2014/main" id="{F8A45037-DD9A-9287-B37A-49CD4CC3CAFB}"/>
              </a:ext>
            </a:extLst>
          </p:cNvPr>
          <p:cNvSpPr>
            <a:spLocks noGrp="1"/>
          </p:cNvSpPr>
          <p:nvPr>
            <p:ph type="pic" sz="quarter" idx="15" hasCustomPrompt="1"/>
          </p:nvPr>
        </p:nvSpPr>
        <p:spPr>
          <a:xfrm>
            <a:off x="115866" y="-1"/>
            <a:ext cx="7397496" cy="6857999"/>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165592" y="2084832"/>
            <a:ext cx="3401568" cy="416966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6F5CC625-CD4F-F9C5-5E5D-05B78AE7CEE1}"/>
              </a:ext>
            </a:extLst>
          </p:cNvPr>
          <p:cNvSpPr>
            <a:spLocks noGrp="1"/>
          </p:cNvSpPr>
          <p:nvPr>
            <p:ph type="ftr" sz="quarter" idx="17"/>
          </p:nvPr>
        </p:nvSpPr>
        <p:spPr>
          <a:xfrm>
            <a:off x="8165592" y="6318504"/>
            <a:ext cx="2333520" cy="365760"/>
          </a:xfrm>
        </p:spPr>
        <p:txBody>
          <a:bodyPr/>
          <a:lstStyle/>
          <a:p>
            <a:r>
              <a:rPr lang="en-US" dirty="0"/>
              <a:t>Sample Footer Text</a:t>
            </a:r>
          </a:p>
        </p:txBody>
      </p:sp>
      <p:sp>
        <p:nvSpPr>
          <p:cNvPr id="4" name="Date Placeholder 3">
            <a:extLst>
              <a:ext uri="{FF2B5EF4-FFF2-40B4-BE49-F238E27FC236}">
                <a16:creationId xmlns:a16="http://schemas.microsoft.com/office/drawing/2014/main" id="{1762B38A-33A6-F8AC-C9B9-FA400D29071B}"/>
              </a:ext>
            </a:extLst>
          </p:cNvPr>
          <p:cNvSpPr>
            <a:spLocks noGrp="1"/>
          </p:cNvSpPr>
          <p:nvPr>
            <p:ph type="dt" sz="half" idx="16"/>
          </p:nvPr>
        </p:nvSpPr>
        <p:spPr>
          <a:xfrm>
            <a:off x="10504406" y="6318504"/>
            <a:ext cx="1062754" cy="365760"/>
          </a:xfrm>
        </p:spPr>
        <p:txBody>
          <a:bodyPr/>
          <a:lstStyle/>
          <a:p>
            <a:fld id="{81AC3B39-0D1D-4C0E-BE8E-C570B18D6B3B}" type="datetime1">
              <a:rPr lang="en-US" smtClean="0"/>
              <a:t>5/5/2026</a:t>
            </a:fld>
            <a:endParaRPr lang="en-US" dirty="0"/>
          </a:p>
        </p:txBody>
      </p:sp>
      <p:sp>
        <p:nvSpPr>
          <p:cNvPr id="13" name="Slide Number Placeholder 12">
            <a:extLst>
              <a:ext uri="{FF2B5EF4-FFF2-40B4-BE49-F238E27FC236}">
                <a16:creationId xmlns:a16="http://schemas.microsoft.com/office/drawing/2014/main" id="{E5B1B358-15B5-2BEF-0B1B-0BC9F05FFA1A}"/>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1721495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Content Photo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3401568" cy="1444752"/>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12648" y="2084832"/>
            <a:ext cx="3401568" cy="416966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12648" y="6318504"/>
            <a:ext cx="1975502" cy="365760"/>
          </a:xfrm>
        </p:spPr>
        <p:txBody>
          <a:bodyPr/>
          <a:lstStyle/>
          <a:p>
            <a:r>
              <a:rPr lang="en-US" dirty="0"/>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2588150" y="6318504"/>
            <a:ext cx="1014586" cy="365760"/>
          </a:xfrm>
        </p:spPr>
        <p:txBody>
          <a:bodyPr/>
          <a:lstStyle>
            <a:lvl1pPr>
              <a:defRPr>
                <a:solidFill>
                  <a:schemeClr val="tx1"/>
                </a:solidFill>
                <a:effectLst/>
              </a:defRPr>
            </a:lvl1pPr>
          </a:lstStyle>
          <a:p>
            <a:fld id="{0780F3AB-C899-4854-A4A4-B2E20F203358}" type="datetime1">
              <a:rPr lang="en-US" smtClean="0"/>
              <a:t>5/5/2026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520440" y="6318504"/>
            <a:ext cx="493776" cy="365760"/>
          </a:xfrm>
        </p:spPr>
        <p:txBody>
          <a:bodyPr/>
          <a:lstStyle/>
          <a:p>
            <a:fld id="{CC057153-B650-4DEB-B370-79DDCFDCE934}" type="slidenum">
              <a:rPr lang="en-US" smtClean="0"/>
              <a:t>‹#›</a:t>
            </a:fld>
            <a:endParaRPr lang="en-US"/>
          </a:p>
        </p:txBody>
      </p:sp>
      <p:sp>
        <p:nvSpPr>
          <p:cNvPr id="10" name="Picture Placeholder 9">
            <a:extLst>
              <a:ext uri="{FF2B5EF4-FFF2-40B4-BE49-F238E27FC236}">
                <a16:creationId xmlns:a16="http://schemas.microsoft.com/office/drawing/2014/main" id="{85A6D87B-55DF-483B-0AF7-E6F2B6041C80}"/>
              </a:ext>
            </a:extLst>
          </p:cNvPr>
          <p:cNvSpPr>
            <a:spLocks noGrp="1"/>
          </p:cNvSpPr>
          <p:nvPr>
            <p:ph type="pic" sz="quarter" idx="15" hasCustomPrompt="1"/>
          </p:nvPr>
        </p:nvSpPr>
        <p:spPr>
          <a:xfrm>
            <a:off x="4802819" y="0"/>
            <a:ext cx="7265819" cy="6858000"/>
          </a:xfrm>
          <a:blipFill>
            <a:blip r:embed="rId2">
              <a:alphaModFix amt="60000"/>
            </a:blip>
            <a:stretch>
              <a:fillRect/>
            </a:stretch>
          </a:blipFill>
        </p:spPr>
        <p:txBody>
          <a:bodyPr/>
          <a:lstStyle>
            <a:lvl1pPr marL="0" indent="0">
              <a:buNone/>
              <a:defRPr/>
            </a:lvl1pPr>
          </a:lstStyle>
          <a:p>
            <a:r>
              <a:rPr lang="en-US" dirty="0"/>
              <a:t>.</a:t>
            </a:r>
          </a:p>
        </p:txBody>
      </p:sp>
      <p:grpSp>
        <p:nvGrpSpPr>
          <p:cNvPr id="11" name="Group 10">
            <a:extLst>
              <a:ext uri="{FF2B5EF4-FFF2-40B4-BE49-F238E27FC236}">
                <a16:creationId xmlns:a16="http://schemas.microsoft.com/office/drawing/2014/main" id="{DCFD1FA7-C4E8-DE5C-3B9D-DCD115B6C327}"/>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2" name="Rectangle 11">
              <a:extLst>
                <a:ext uri="{FF2B5EF4-FFF2-40B4-BE49-F238E27FC236}">
                  <a16:creationId xmlns:a16="http://schemas.microsoft.com/office/drawing/2014/main" id="{4C133272-DC27-4D54-F532-D2039EAA5D95}"/>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9C8420D-B6AB-D6E7-38A4-FFF30B404590}"/>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917616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65592" y="1008126"/>
            <a:ext cx="3401567" cy="1947672"/>
          </a:xfrm>
        </p:spPr>
        <p:txBody>
          <a:bodyPr anchor="b"/>
          <a:lstStyle/>
          <a:p>
            <a:r>
              <a:rPr lang="en-US" dirty="0"/>
              <a:t>Click to edit Master title style</a:t>
            </a:r>
          </a:p>
        </p:txBody>
      </p:sp>
      <p:sp>
        <p:nvSpPr>
          <p:cNvPr id="10" name="Picture Placeholder 9">
            <a:extLst>
              <a:ext uri="{FF2B5EF4-FFF2-40B4-BE49-F238E27FC236}">
                <a16:creationId xmlns:a16="http://schemas.microsoft.com/office/drawing/2014/main" id="{F93A3E8A-C3F5-3D0B-FDE4-68B52DFE7196}"/>
              </a:ext>
            </a:extLst>
          </p:cNvPr>
          <p:cNvSpPr>
            <a:spLocks noGrp="1"/>
          </p:cNvSpPr>
          <p:nvPr>
            <p:ph type="pic" sz="quarter" idx="15" hasCustomPrompt="1"/>
          </p:nvPr>
        </p:nvSpPr>
        <p:spPr>
          <a:xfrm>
            <a:off x="115866" y="0"/>
            <a:ext cx="7397496" cy="6858000"/>
          </a:xfrm>
          <a:blipFill dpi="0" rotWithShape="1">
            <a:blip r:embed="rId2">
              <a:alphaModFix amt="60000"/>
            </a:blip>
            <a:srcRect/>
            <a:stretch>
              <a:fillRect/>
            </a:stretch>
          </a:blipFill>
        </p:spPr>
        <p:txBody>
          <a:bodyPr/>
          <a:lstStyle>
            <a:lvl1pPr marL="0" indent="0">
              <a:buNone/>
              <a:defRPr/>
            </a:lvl1pPr>
          </a:lstStyle>
          <a:p>
            <a:r>
              <a:rPr lang="en-US" dirty="0"/>
              <a:t>.</a:t>
            </a:r>
          </a:p>
        </p:txBody>
      </p:sp>
      <p:grpSp>
        <p:nvGrpSpPr>
          <p:cNvPr id="11" name="Group 10">
            <a:extLst>
              <a:ext uri="{FF2B5EF4-FFF2-40B4-BE49-F238E27FC236}">
                <a16:creationId xmlns:a16="http://schemas.microsoft.com/office/drawing/2014/main" id="{E02754B6-EAB4-945C-FC4E-F8F7D453BCCD}"/>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12" name="Rectangle 11">
              <a:extLst>
                <a:ext uri="{FF2B5EF4-FFF2-40B4-BE49-F238E27FC236}">
                  <a16:creationId xmlns:a16="http://schemas.microsoft.com/office/drawing/2014/main" id="{A699CF6F-40DA-4FCF-FBCF-9907CB96FB76}"/>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7C8A1CA-3094-3344-5C05-30F5E18CD021}"/>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165592" y="3099816"/>
            <a:ext cx="3401567" cy="3054096"/>
          </a:xfrm>
        </p:spPr>
        <p:txBody>
          <a:bodyPr>
            <a:normAutofit/>
          </a:bodyPr>
          <a:lstStyle>
            <a:lvl1pPr marL="0" indent="0">
              <a:buNone/>
              <a:defRPr sz="16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8D8C8E1E-13A9-668C-1F5C-BC271E6A05CF}"/>
              </a:ext>
            </a:extLst>
          </p:cNvPr>
          <p:cNvSpPr>
            <a:spLocks noGrp="1"/>
          </p:cNvSpPr>
          <p:nvPr>
            <p:ph type="ftr" sz="quarter" idx="17"/>
          </p:nvPr>
        </p:nvSpPr>
        <p:spPr>
          <a:xfrm>
            <a:off x="8165592" y="6318504"/>
            <a:ext cx="2331720" cy="365760"/>
          </a:xfrm>
        </p:spPr>
        <p:txBody>
          <a:bodyPr/>
          <a:lstStyle/>
          <a:p>
            <a:r>
              <a:rPr lang="en-US" dirty="0"/>
              <a:t>Sample Footer Text</a:t>
            </a:r>
          </a:p>
        </p:txBody>
      </p:sp>
      <p:sp>
        <p:nvSpPr>
          <p:cNvPr id="3" name="Date Placeholder 2">
            <a:extLst>
              <a:ext uri="{FF2B5EF4-FFF2-40B4-BE49-F238E27FC236}">
                <a16:creationId xmlns:a16="http://schemas.microsoft.com/office/drawing/2014/main" id="{99BE2343-B677-7565-070B-CEED0B0D5463}"/>
              </a:ext>
            </a:extLst>
          </p:cNvPr>
          <p:cNvSpPr>
            <a:spLocks noGrp="1"/>
          </p:cNvSpPr>
          <p:nvPr>
            <p:ph type="dt" sz="half" idx="16"/>
          </p:nvPr>
        </p:nvSpPr>
        <p:spPr>
          <a:xfrm>
            <a:off x="10497312" y="6318504"/>
            <a:ext cx="1069847" cy="365760"/>
          </a:xfrm>
        </p:spPr>
        <p:txBody>
          <a:bodyPr/>
          <a:lstStyle/>
          <a:p>
            <a:fld id="{1095A040-388D-41D5-A09F-3EC1A1D097A8}" type="datetime1">
              <a:rPr lang="en-US" smtClean="0"/>
              <a:t>5/5/2026</a:t>
            </a:fld>
            <a:endParaRPr lang="en-US" dirty="0"/>
          </a:p>
        </p:txBody>
      </p:sp>
      <p:sp>
        <p:nvSpPr>
          <p:cNvPr id="9" name="Slide Number Placeholder 8">
            <a:extLst>
              <a:ext uri="{FF2B5EF4-FFF2-40B4-BE49-F238E27FC236}">
                <a16:creationId xmlns:a16="http://schemas.microsoft.com/office/drawing/2014/main" id="{394BC881-6669-50F2-64F2-57BD81A93BCE}"/>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8491756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4956312"/>
            <a:ext cx="3647839" cy="1420235"/>
          </a:xfrm>
        </p:spPr>
        <p:txBody>
          <a:bodyPr anchor="t">
            <a:normAutofit/>
          </a:bodyPr>
          <a:lstStyle>
            <a:lvl1pPr>
              <a:defRPr sz="3200"/>
            </a:lvl1pPr>
          </a:lstStyle>
          <a:p>
            <a:r>
              <a:rPr lang="en-US" dirty="0"/>
              <a:t>Click to edit Master title style</a:t>
            </a:r>
          </a:p>
        </p:txBody>
      </p:sp>
      <p:sp>
        <p:nvSpPr>
          <p:cNvPr id="4" name="Picture Placeholder 3">
            <a:extLst>
              <a:ext uri="{FF2B5EF4-FFF2-40B4-BE49-F238E27FC236}">
                <a16:creationId xmlns:a16="http://schemas.microsoft.com/office/drawing/2014/main" id="{1C17E7B2-E2F9-D41D-D140-E89E0C3F5B96}"/>
              </a:ext>
            </a:extLst>
          </p:cNvPr>
          <p:cNvSpPr>
            <a:spLocks noGrp="1"/>
          </p:cNvSpPr>
          <p:nvPr>
            <p:ph type="pic" sz="quarter" idx="16" hasCustomPrompt="1"/>
          </p:nvPr>
        </p:nvSpPr>
        <p:spPr>
          <a:xfrm>
            <a:off x="0" y="1"/>
            <a:ext cx="12192000" cy="4591025"/>
          </a:xfrm>
          <a:blipFill dpi="0" rotWithShape="1">
            <a:blip r:embed="rId2">
              <a:alphaModFix amt="60000"/>
            </a:blip>
            <a:srcRect/>
            <a:stretch>
              <a:fillRect/>
            </a:stretch>
          </a:blipFill>
        </p:spPr>
        <p:txBody>
          <a:bodyPr/>
          <a:lstStyle>
            <a:lvl1pPr marL="0" indent="0">
              <a:buNone/>
              <a:defRPr/>
            </a:lvl1pPr>
          </a:lstStyle>
          <a:p>
            <a:r>
              <a:rPr lang="en-US" dirty="0"/>
              <a:t>.</a:t>
            </a:r>
          </a:p>
        </p:txBody>
      </p:sp>
      <p:grpSp>
        <p:nvGrpSpPr>
          <p:cNvPr id="9" name="Group 8">
            <a:extLst>
              <a:ext uri="{FF2B5EF4-FFF2-40B4-BE49-F238E27FC236}">
                <a16:creationId xmlns:a16="http://schemas.microsoft.com/office/drawing/2014/main" id="{7A6CD91D-B3A8-3626-F189-B9F77A315DD9}"/>
              </a:ext>
              <a:ext uri="{C183D7F6-B498-43B3-948B-1728B52AA6E4}">
                <adec:decorative xmlns:adec="http://schemas.microsoft.com/office/drawing/2017/decorative" val="1"/>
              </a:ext>
            </a:extLst>
          </p:cNvPr>
          <p:cNvGrpSpPr/>
          <p:nvPr/>
        </p:nvGrpSpPr>
        <p:grpSpPr>
          <a:xfrm rot="10800000">
            <a:off x="0" y="4591027"/>
            <a:ext cx="12198096" cy="123363"/>
            <a:chOff x="-5025" y="6737718"/>
            <a:chExt cx="12207200" cy="123363"/>
          </a:xfrm>
        </p:grpSpPr>
        <p:sp>
          <p:nvSpPr>
            <p:cNvPr id="10" name="Rectangle 9">
              <a:extLst>
                <a:ext uri="{FF2B5EF4-FFF2-40B4-BE49-F238E27FC236}">
                  <a16:creationId xmlns:a16="http://schemas.microsoft.com/office/drawing/2014/main" id="{6869147E-E51A-3B94-6CD8-EE629F879704}"/>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DCD771F-7FFC-BCEC-B388-8883BD9CBC61}"/>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257800" y="4956312"/>
            <a:ext cx="6309360" cy="1420235"/>
          </a:xfrm>
        </p:spPr>
        <p:txBody>
          <a:bodyPr>
            <a:norm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5ECB542C-378A-4AAF-83EE-A3767FF83605}" type="datetime1">
              <a:rPr lang="en-US" smtClean="0"/>
              <a:t>5/5/2026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7489802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4093596"/>
            <a:ext cx="2953618" cy="2007912"/>
          </a:xfrm>
        </p:spPr>
        <p:txBody>
          <a:bodyPr anchor="t">
            <a:normAutofit/>
          </a:bodyPr>
          <a:lstStyle>
            <a:lvl1pPr>
              <a:defRPr sz="3200"/>
            </a:lvl1pPr>
          </a:lstStyle>
          <a:p>
            <a:r>
              <a:rPr lang="en-US" dirty="0"/>
              <a:t>Click to edit Master title style</a:t>
            </a:r>
          </a:p>
        </p:txBody>
      </p:sp>
      <p:sp>
        <p:nvSpPr>
          <p:cNvPr id="12" name="Picture Placeholder 11">
            <a:extLst>
              <a:ext uri="{FF2B5EF4-FFF2-40B4-BE49-F238E27FC236}">
                <a16:creationId xmlns:a16="http://schemas.microsoft.com/office/drawing/2014/main" id="{B8FB154D-4A60-735B-FA5C-F17F96D0F7DD}"/>
              </a:ext>
            </a:extLst>
          </p:cNvPr>
          <p:cNvSpPr>
            <a:spLocks noGrp="1"/>
          </p:cNvSpPr>
          <p:nvPr>
            <p:ph type="pic" sz="quarter" idx="15" hasCustomPrompt="1"/>
          </p:nvPr>
        </p:nvSpPr>
        <p:spPr>
          <a:xfrm>
            <a:off x="0" y="0"/>
            <a:ext cx="12192000" cy="3700807"/>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268555" y="4093596"/>
            <a:ext cx="7298605" cy="2289578"/>
          </a:xfrm>
        </p:spPr>
        <p:txBody>
          <a:bodyPr>
            <a:norm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3BD91724-58CE-FA68-1E24-9CD57621C129}"/>
              </a:ext>
            </a:extLst>
          </p:cNvPr>
          <p:cNvSpPr>
            <a:spLocks noGrp="1"/>
          </p:cNvSpPr>
          <p:nvPr>
            <p:ph type="ftr" sz="quarter" idx="17"/>
          </p:nvPr>
        </p:nvSpPr>
        <p:spPr/>
        <p:txBody>
          <a:bodyPr/>
          <a:lstStyle/>
          <a:p>
            <a:r>
              <a:rPr lang="en-US"/>
              <a:t>Sample Footer Text</a:t>
            </a:r>
            <a:endParaRPr lang="en-US" dirty="0"/>
          </a:p>
        </p:txBody>
      </p:sp>
      <p:sp>
        <p:nvSpPr>
          <p:cNvPr id="13" name="Date Placeholder 12">
            <a:extLst>
              <a:ext uri="{FF2B5EF4-FFF2-40B4-BE49-F238E27FC236}">
                <a16:creationId xmlns:a16="http://schemas.microsoft.com/office/drawing/2014/main" id="{9AA293A1-7F80-90D9-D8FF-27238ADD7956}"/>
              </a:ext>
            </a:extLst>
          </p:cNvPr>
          <p:cNvSpPr>
            <a:spLocks noGrp="1"/>
          </p:cNvSpPr>
          <p:nvPr>
            <p:ph type="dt" sz="half" idx="16"/>
          </p:nvPr>
        </p:nvSpPr>
        <p:spPr/>
        <p:txBody>
          <a:bodyPr/>
          <a:lstStyle/>
          <a:p>
            <a:fld id="{16C6F251-EB74-4ADA-AD63-D85EC3A9D616}" type="datetime1">
              <a:rPr lang="en-US" smtClean="0"/>
              <a:t>5/5/2026</a:t>
            </a:fld>
            <a:endParaRPr lang="en-US" dirty="0"/>
          </a:p>
        </p:txBody>
      </p:sp>
      <p:sp>
        <p:nvSpPr>
          <p:cNvPr id="15" name="Slide Number Placeholder 14">
            <a:extLst>
              <a:ext uri="{FF2B5EF4-FFF2-40B4-BE49-F238E27FC236}">
                <a16:creationId xmlns:a16="http://schemas.microsoft.com/office/drawing/2014/main" id="{3B9AC797-2D9B-C7AC-550D-157FEDA3800D}"/>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6268136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Content Photo 12">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0333CDCF-1D03-5851-5ADE-6C229D9C93F1}"/>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2" name="Rectangle 11">
              <a:extLst>
                <a:ext uri="{FF2B5EF4-FFF2-40B4-BE49-F238E27FC236}">
                  <a16:creationId xmlns:a16="http://schemas.microsoft.com/office/drawing/2014/main" id="{436CADBC-4985-70E0-56BE-1C8385BBCBD0}"/>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31B3299-F1D4-88B7-5B22-7D623606691F}"/>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87978"/>
            <a:ext cx="10954512" cy="969264"/>
          </a:xfrm>
        </p:spPr>
        <p:txBody>
          <a:bodyPr anchor="ctr"/>
          <a:lstStyle/>
          <a:p>
            <a:r>
              <a:rPr lang="en-US" dirty="0"/>
              <a:t>Click to edit Master title style</a:t>
            </a:r>
          </a:p>
        </p:txBody>
      </p:sp>
      <p:sp>
        <p:nvSpPr>
          <p:cNvPr id="9" name="Picture Placeholder 8">
            <a:extLst>
              <a:ext uri="{FF2B5EF4-FFF2-40B4-BE49-F238E27FC236}">
                <a16:creationId xmlns:a16="http://schemas.microsoft.com/office/drawing/2014/main" id="{65C3B04B-96C8-DA90-9593-3508CE34B4EE}"/>
              </a:ext>
            </a:extLst>
          </p:cNvPr>
          <p:cNvSpPr>
            <a:spLocks noGrp="1"/>
          </p:cNvSpPr>
          <p:nvPr>
            <p:ph type="pic" sz="quarter" idx="15" hasCustomPrompt="1"/>
          </p:nvPr>
        </p:nvSpPr>
        <p:spPr>
          <a:xfrm>
            <a:off x="612648" y="1801367"/>
            <a:ext cx="7015248" cy="4489704"/>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8252735" y="1801367"/>
            <a:ext cx="3314425" cy="4489704"/>
          </a:xfrm>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2E02B3BF-7794-675C-7382-345519B43BE3}"/>
              </a:ext>
            </a:extLst>
          </p:cNvPr>
          <p:cNvSpPr>
            <a:spLocks noGrp="1"/>
          </p:cNvSpPr>
          <p:nvPr>
            <p:ph type="ftr" sz="quarter" idx="17"/>
          </p:nvPr>
        </p:nvSpPr>
        <p:spPr/>
        <p:txBody>
          <a:bodyPr/>
          <a:lstStyle/>
          <a:p>
            <a:r>
              <a:rPr lang="en-US"/>
              <a:t>Sample Footer Text</a:t>
            </a:r>
            <a:endParaRPr lang="en-US" dirty="0"/>
          </a:p>
        </p:txBody>
      </p:sp>
      <p:sp>
        <p:nvSpPr>
          <p:cNvPr id="3" name="Date Placeholder 2">
            <a:extLst>
              <a:ext uri="{FF2B5EF4-FFF2-40B4-BE49-F238E27FC236}">
                <a16:creationId xmlns:a16="http://schemas.microsoft.com/office/drawing/2014/main" id="{08303468-1991-7CCF-2C67-0B5A3850BAD1}"/>
              </a:ext>
            </a:extLst>
          </p:cNvPr>
          <p:cNvSpPr>
            <a:spLocks noGrp="1"/>
          </p:cNvSpPr>
          <p:nvPr>
            <p:ph type="dt" sz="half" idx="16"/>
          </p:nvPr>
        </p:nvSpPr>
        <p:spPr/>
        <p:txBody>
          <a:bodyPr/>
          <a:lstStyle/>
          <a:p>
            <a:fld id="{7305F46D-792E-48B7-9047-8A1672515077}" type="datetime1">
              <a:rPr lang="en-US" smtClean="0"/>
              <a:t>5/5/2026</a:t>
            </a:fld>
            <a:endParaRPr lang="en-US" dirty="0"/>
          </a:p>
        </p:txBody>
      </p:sp>
      <p:sp>
        <p:nvSpPr>
          <p:cNvPr id="10" name="Slide Number Placeholder 9">
            <a:extLst>
              <a:ext uri="{FF2B5EF4-FFF2-40B4-BE49-F238E27FC236}">
                <a16:creationId xmlns:a16="http://schemas.microsoft.com/office/drawing/2014/main" id="{5AF75D71-C32E-4EF6-2C8E-B5F29DBF4D14}"/>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039805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Content Photo 13">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6287667-A4F8-6B7A-7C1E-415768F3B3AA}"/>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9" name="Rectangle 8">
              <a:extLst>
                <a:ext uri="{FF2B5EF4-FFF2-40B4-BE49-F238E27FC236}">
                  <a16:creationId xmlns:a16="http://schemas.microsoft.com/office/drawing/2014/main" id="{860F260A-40A1-ED4C-F5A8-F915D3BDB7F5}"/>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79CD2C2-2541-1223-03B1-97955C134718}"/>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4669536" cy="1453896"/>
          </a:xfrm>
        </p:spPr>
        <p:txBody>
          <a:bodyPr anchor="t"/>
          <a:lstStyle/>
          <a:p>
            <a:r>
              <a:rPr lang="en-US" dirty="0"/>
              <a:t>Click to edit Master title style</a:t>
            </a:r>
          </a:p>
        </p:txBody>
      </p:sp>
      <p:sp>
        <p:nvSpPr>
          <p:cNvPr id="4" name="Picture Placeholder 3">
            <a:extLst>
              <a:ext uri="{FF2B5EF4-FFF2-40B4-BE49-F238E27FC236}">
                <a16:creationId xmlns:a16="http://schemas.microsoft.com/office/drawing/2014/main" id="{15A7BF66-FFF1-E318-9AFE-331E011D59C1}"/>
              </a:ext>
            </a:extLst>
          </p:cNvPr>
          <p:cNvSpPr>
            <a:spLocks noGrp="1"/>
          </p:cNvSpPr>
          <p:nvPr>
            <p:ph type="pic" sz="quarter" idx="15" hasCustomPrompt="1"/>
          </p:nvPr>
        </p:nvSpPr>
        <p:spPr>
          <a:xfrm>
            <a:off x="612648" y="2293938"/>
            <a:ext cx="4669536" cy="4024566"/>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02919"/>
            <a:ext cx="5471160" cy="581558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F3134235-8D6E-735A-EBA0-BA533F60F020}"/>
              </a:ext>
            </a:extLst>
          </p:cNvPr>
          <p:cNvSpPr>
            <a:spLocks noGrp="1"/>
          </p:cNvSpPr>
          <p:nvPr>
            <p:ph type="ftr" sz="quarter" idx="17"/>
          </p:nvPr>
        </p:nvSpPr>
        <p:spPr/>
        <p:txBody>
          <a:bodyPr/>
          <a:lstStyle/>
          <a:p>
            <a:r>
              <a:rPr lang="en-US"/>
              <a:t>Sample Footer Text</a:t>
            </a:r>
            <a:endParaRPr lang="en-US" dirty="0"/>
          </a:p>
        </p:txBody>
      </p:sp>
      <p:sp>
        <p:nvSpPr>
          <p:cNvPr id="10" name="Date Placeholder 9">
            <a:extLst>
              <a:ext uri="{FF2B5EF4-FFF2-40B4-BE49-F238E27FC236}">
                <a16:creationId xmlns:a16="http://schemas.microsoft.com/office/drawing/2014/main" id="{9D2F68ED-5552-E109-B7F4-671217CABF2D}"/>
              </a:ext>
            </a:extLst>
          </p:cNvPr>
          <p:cNvSpPr>
            <a:spLocks noGrp="1"/>
          </p:cNvSpPr>
          <p:nvPr>
            <p:ph type="dt" sz="half" idx="16"/>
          </p:nvPr>
        </p:nvSpPr>
        <p:spPr/>
        <p:txBody>
          <a:bodyPr/>
          <a:lstStyle/>
          <a:p>
            <a:fld id="{8B53D3FE-D727-4B50-874D-41D5E635B20A}" type="datetime1">
              <a:rPr lang="en-US" smtClean="0"/>
              <a:t>5/5/2026</a:t>
            </a:fld>
            <a:endParaRPr lang="en-US" dirty="0"/>
          </a:p>
        </p:txBody>
      </p:sp>
      <p:sp>
        <p:nvSpPr>
          <p:cNvPr id="12" name="Slide Number Placeholder 11">
            <a:extLst>
              <a:ext uri="{FF2B5EF4-FFF2-40B4-BE49-F238E27FC236}">
                <a16:creationId xmlns:a16="http://schemas.microsoft.com/office/drawing/2014/main" id="{573B9B49-4584-CFEF-738F-BE68D009CEA3}"/>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3444923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Content Photo 14">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53C02DA-0C9D-12C9-42BB-CC4820B41CF2}"/>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0" name="Rectangle 9">
              <a:extLst>
                <a:ext uri="{FF2B5EF4-FFF2-40B4-BE49-F238E27FC236}">
                  <a16:creationId xmlns:a16="http://schemas.microsoft.com/office/drawing/2014/main" id="{43680A20-A590-D755-5AA0-BAF1B1402907}"/>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6CA06CF-7B14-32D2-2412-3434710512EF}"/>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3645980" cy="1453896"/>
          </a:xfrm>
        </p:spPr>
        <p:txBody>
          <a:bodyPr anchor="t"/>
          <a:lstStyle/>
          <a:p>
            <a:r>
              <a:rPr lang="en-US" dirty="0"/>
              <a:t>Click to edit Master title style</a:t>
            </a:r>
          </a:p>
        </p:txBody>
      </p:sp>
      <p:sp>
        <p:nvSpPr>
          <p:cNvPr id="4" name="Picture Placeholder 3">
            <a:extLst>
              <a:ext uri="{FF2B5EF4-FFF2-40B4-BE49-F238E27FC236}">
                <a16:creationId xmlns:a16="http://schemas.microsoft.com/office/drawing/2014/main" id="{15A7BF66-FFF1-E318-9AFE-331E011D59C1}"/>
              </a:ext>
            </a:extLst>
          </p:cNvPr>
          <p:cNvSpPr>
            <a:spLocks noGrp="1"/>
          </p:cNvSpPr>
          <p:nvPr>
            <p:ph type="pic" sz="quarter" idx="15" hasCustomPrompt="1"/>
          </p:nvPr>
        </p:nvSpPr>
        <p:spPr>
          <a:xfrm>
            <a:off x="612648" y="2293938"/>
            <a:ext cx="3645980" cy="4024565"/>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212227" y="502919"/>
            <a:ext cx="6354933" cy="581558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Footer Placeholder 11">
            <a:extLst>
              <a:ext uri="{FF2B5EF4-FFF2-40B4-BE49-F238E27FC236}">
                <a16:creationId xmlns:a16="http://schemas.microsoft.com/office/drawing/2014/main" id="{0BFB2EA8-AADE-E8CD-890F-EA9F9968B253}"/>
              </a:ext>
            </a:extLst>
          </p:cNvPr>
          <p:cNvSpPr>
            <a:spLocks noGrp="1"/>
          </p:cNvSpPr>
          <p:nvPr>
            <p:ph type="ftr" sz="quarter" idx="17"/>
          </p:nvPr>
        </p:nvSpPr>
        <p:spPr/>
        <p:txBody>
          <a:bodyPr/>
          <a:lstStyle/>
          <a:p>
            <a:r>
              <a:rPr lang="en-US"/>
              <a:t>Sample Footer Text</a:t>
            </a:r>
            <a:endParaRPr lang="en-US" dirty="0"/>
          </a:p>
        </p:txBody>
      </p:sp>
      <p:sp>
        <p:nvSpPr>
          <p:cNvPr id="3" name="Date Placeholder 2">
            <a:extLst>
              <a:ext uri="{FF2B5EF4-FFF2-40B4-BE49-F238E27FC236}">
                <a16:creationId xmlns:a16="http://schemas.microsoft.com/office/drawing/2014/main" id="{FB8772B0-B493-B608-E389-35329DEF2016}"/>
              </a:ext>
            </a:extLst>
          </p:cNvPr>
          <p:cNvSpPr>
            <a:spLocks noGrp="1"/>
          </p:cNvSpPr>
          <p:nvPr>
            <p:ph type="dt" sz="half" idx="16"/>
          </p:nvPr>
        </p:nvSpPr>
        <p:spPr/>
        <p:txBody>
          <a:bodyPr/>
          <a:lstStyle/>
          <a:p>
            <a:fld id="{FE942071-3A2D-4B86-82F9-428DB212BAF8}" type="datetime1">
              <a:rPr lang="en-US" smtClean="0"/>
              <a:t>5/5/2026</a:t>
            </a:fld>
            <a:endParaRPr lang="en-US" dirty="0"/>
          </a:p>
        </p:txBody>
      </p:sp>
      <p:sp>
        <p:nvSpPr>
          <p:cNvPr id="13" name="Slide Number Placeholder 12">
            <a:extLst>
              <a:ext uri="{FF2B5EF4-FFF2-40B4-BE49-F238E27FC236}">
                <a16:creationId xmlns:a16="http://schemas.microsoft.com/office/drawing/2014/main" id="{D854D38F-A697-A216-CCCB-0C1A9DCBD2FC}"/>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2386207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ig Number">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B93BC13-F3D8-0BDA-D1BF-7B8E455AC066}"/>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27362B5B-CACD-7203-74DE-7B0BBF7D69CE}"/>
              </a:ext>
            </a:extLst>
          </p:cNvPr>
          <p:cNvGrpSpPr/>
          <p:nvPr/>
        </p:nvGrpSpPr>
        <p:grpSpPr>
          <a:xfrm>
            <a:off x="-22276" y="-6922"/>
            <a:ext cx="12214276" cy="6869101"/>
            <a:chOff x="-22276" y="-6922"/>
            <a:chExt cx="12214276" cy="6869101"/>
          </a:xfrm>
        </p:grpSpPr>
        <p:sp>
          <p:nvSpPr>
            <p:cNvPr id="9" name="Rectangle 8">
              <a:extLst>
                <a:ext uri="{FF2B5EF4-FFF2-40B4-BE49-F238E27FC236}">
                  <a16:creationId xmlns:a16="http://schemas.microsoft.com/office/drawing/2014/main" id="{7D6A753B-AD01-7A7A-4F2D-C75592EC67B9}"/>
                </a:ext>
              </a:extLst>
            </p:cNvPr>
            <p:cNvSpPr/>
            <p:nvPr/>
          </p:nvSpPr>
          <p:spPr>
            <a:xfrm rot="5400000">
              <a:off x="2655863" y="-2678137"/>
              <a:ext cx="6857999" cy="12214275"/>
            </a:xfrm>
            <a:prstGeom prst="rect">
              <a:avLst/>
            </a:prstGeom>
            <a:gradFill>
              <a:gsLst>
                <a:gs pos="0">
                  <a:schemeClr val="accent2"/>
                </a:gs>
                <a:gs pos="93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0" name="Rectangle 9">
              <a:extLst>
                <a:ext uri="{FF2B5EF4-FFF2-40B4-BE49-F238E27FC236}">
                  <a16:creationId xmlns:a16="http://schemas.microsoft.com/office/drawing/2014/main" id="{33E82525-BA9A-AA08-8DF0-B77178C6BC45}"/>
                </a:ext>
              </a:extLst>
            </p:cNvPr>
            <p:cNvSpPr/>
            <p:nvPr/>
          </p:nvSpPr>
          <p:spPr>
            <a:xfrm rot="16200000">
              <a:off x="3197276" y="-2132545"/>
              <a:ext cx="6850175" cy="11139273"/>
            </a:xfrm>
            <a:prstGeom prst="rect">
              <a:avLst/>
            </a:prstGeom>
            <a:gradFill flip="none" rotWithShape="1">
              <a:gsLst>
                <a:gs pos="0">
                  <a:schemeClr val="accent5">
                    <a:lumMod val="75000"/>
                  </a:schemeClr>
                </a:gs>
                <a:gs pos="32000">
                  <a:schemeClr val="accent5">
                    <a:alpha val="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1" name="Rectangle 10">
              <a:extLst>
                <a:ext uri="{FF2B5EF4-FFF2-40B4-BE49-F238E27FC236}">
                  <a16:creationId xmlns:a16="http://schemas.microsoft.com/office/drawing/2014/main" id="{0A4B5202-8712-82B4-1B42-E7E4336E8698}"/>
                </a:ext>
              </a:extLst>
            </p:cNvPr>
            <p:cNvSpPr/>
            <p:nvPr/>
          </p:nvSpPr>
          <p:spPr>
            <a:xfrm flipH="1">
              <a:off x="-22276" y="-6922"/>
              <a:ext cx="3849318" cy="6852919"/>
            </a:xfrm>
            <a:prstGeom prst="rect">
              <a:avLst/>
            </a:prstGeom>
            <a:gradFill>
              <a:gsLst>
                <a:gs pos="0">
                  <a:schemeClr val="accent5">
                    <a:lumMod val="75000"/>
                  </a:schemeClr>
                </a:gs>
                <a:gs pos="48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2" name="Rectangle 11">
              <a:extLst>
                <a:ext uri="{FF2B5EF4-FFF2-40B4-BE49-F238E27FC236}">
                  <a16:creationId xmlns:a16="http://schemas.microsoft.com/office/drawing/2014/main" id="{D95172D8-9117-7FB7-2347-567B5663C510}"/>
                </a:ext>
                <a:ext uri="{C183D7F6-B498-43B3-948B-1728B52AA6E4}">
                  <adec:decorative xmlns:adec="http://schemas.microsoft.com/office/drawing/2017/decorative" val="1"/>
                </a:ext>
              </a:extLst>
            </p:cNvPr>
            <p:cNvSpPr/>
            <p:nvPr/>
          </p:nvSpPr>
          <p:spPr>
            <a:xfrm rot="5400000">
              <a:off x="6189691" y="-743112"/>
              <a:ext cx="5263375" cy="6741243"/>
            </a:xfrm>
            <a:prstGeom prst="rect">
              <a:avLst/>
            </a:prstGeom>
            <a:gradFill flip="none" rotWithShape="1">
              <a:gsLst>
                <a:gs pos="2000">
                  <a:schemeClr val="accent5">
                    <a:lumMod val="60000"/>
                    <a:lumOff val="40000"/>
                    <a:alpha val="68000"/>
                  </a:schemeClr>
                </a:gs>
                <a:gs pos="48000">
                  <a:schemeClr val="accent5">
                    <a:lumMod val="60000"/>
                    <a:lumOff val="40000"/>
                    <a:alpha val="0"/>
                  </a:schemeClr>
                </a:gs>
              </a:gsLst>
              <a:lin ang="1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grpSp>
      <p:sp>
        <p:nvSpPr>
          <p:cNvPr id="2" name="Title 1">
            <a:extLst>
              <a:ext uri="{FF2B5EF4-FFF2-40B4-BE49-F238E27FC236}">
                <a16:creationId xmlns:a16="http://schemas.microsoft.com/office/drawing/2014/main" id="{A13BB35F-4BB0-2BB5-FD14-127AFB001957}"/>
              </a:ext>
            </a:extLst>
          </p:cNvPr>
          <p:cNvSpPr>
            <a:spLocks noGrp="1"/>
          </p:cNvSpPr>
          <p:nvPr>
            <p:ph type="title"/>
          </p:nvPr>
        </p:nvSpPr>
        <p:spPr>
          <a:xfrm>
            <a:off x="1143000" y="4928616"/>
            <a:ext cx="9912096" cy="1545336"/>
          </a:xfrm>
        </p:spPr>
        <p:txBody>
          <a:bodyPr anchor="t">
            <a:normAutofit/>
          </a:bodyPr>
          <a:lstStyle>
            <a:lvl1pPr algn="ctr">
              <a:lnSpc>
                <a:spcPct val="120000"/>
              </a:lnSpc>
              <a:defRPr sz="2800">
                <a:solidFill>
                  <a:schemeClr val="bg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887C9CAD-F25A-225B-E7BA-4503FD713A44}"/>
              </a:ext>
            </a:extLst>
          </p:cNvPr>
          <p:cNvSpPr>
            <a:spLocks noGrp="1"/>
          </p:cNvSpPr>
          <p:nvPr>
            <p:ph sz="quarter" idx="13" hasCustomPrompt="1"/>
          </p:nvPr>
        </p:nvSpPr>
        <p:spPr>
          <a:xfrm>
            <a:off x="530352" y="978408"/>
            <a:ext cx="11137392" cy="4114800"/>
          </a:xfrm>
        </p:spPr>
        <p:txBody>
          <a:bodyPr anchor="b">
            <a:normAutofit/>
          </a:bodyPr>
          <a:lstStyle>
            <a:lvl1pPr marL="0" indent="0" algn="ctr">
              <a:lnSpc>
                <a:spcPct val="90000"/>
              </a:lnSpc>
              <a:buNone/>
              <a:defRPr sz="27800" b="1">
                <a:solidFill>
                  <a:schemeClr val="bg1"/>
                </a:solidFill>
              </a:defRPr>
            </a:lvl1pPr>
          </a:lstStyle>
          <a:p>
            <a:pPr lvl="0"/>
            <a:r>
              <a:rPr lang="en-US" dirty="0"/>
              <a:t>##%</a:t>
            </a:r>
          </a:p>
        </p:txBody>
      </p:sp>
      <p:sp>
        <p:nvSpPr>
          <p:cNvPr id="3" name="Footer Placeholder 2">
            <a:extLst>
              <a:ext uri="{FF2B5EF4-FFF2-40B4-BE49-F238E27FC236}">
                <a16:creationId xmlns:a16="http://schemas.microsoft.com/office/drawing/2014/main" id="{31932224-E515-4E44-2832-0D5E94847CF7}"/>
              </a:ext>
            </a:extLst>
          </p:cNvPr>
          <p:cNvSpPr>
            <a:spLocks noGrp="1"/>
          </p:cNvSpPr>
          <p:nvPr>
            <p:ph type="ftr" sz="quarter" idx="10"/>
          </p:nvPr>
        </p:nvSpPr>
        <p:spPr/>
        <p:txBody>
          <a:bodyPr/>
          <a:lstStyle>
            <a:lvl1pPr>
              <a:defRPr>
                <a:solidFill>
                  <a:schemeClr val="bg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9E371D16-7052-CB51-10DB-659F8F77B25F}"/>
              </a:ext>
            </a:extLst>
          </p:cNvPr>
          <p:cNvSpPr>
            <a:spLocks noGrp="1"/>
          </p:cNvSpPr>
          <p:nvPr>
            <p:ph type="dt" sz="half" idx="11"/>
          </p:nvPr>
        </p:nvSpPr>
        <p:spPr/>
        <p:txBody>
          <a:bodyPr/>
          <a:lstStyle>
            <a:lvl1pPr>
              <a:defRPr>
                <a:solidFill>
                  <a:schemeClr val="bg1"/>
                </a:solidFill>
              </a:defRPr>
            </a:lvl1pPr>
          </a:lstStyle>
          <a:p>
            <a:fld id="{040D1012-6B36-4753-8153-E5F982239567}" type="datetime1">
              <a:rPr lang="en-US" smtClean="0"/>
              <a:t>5/5/2026</a:t>
            </a:fld>
            <a:endParaRPr lang="en-US" dirty="0"/>
          </a:p>
        </p:txBody>
      </p:sp>
      <p:sp>
        <p:nvSpPr>
          <p:cNvPr id="5" name="Slide Number Placeholder 4">
            <a:extLst>
              <a:ext uri="{FF2B5EF4-FFF2-40B4-BE49-F238E27FC236}">
                <a16:creationId xmlns:a16="http://schemas.microsoft.com/office/drawing/2014/main" id="{85B132CC-C4B7-E2AF-5520-00C69FF37620}"/>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7835860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ig Number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BB35F-4BB0-2BB5-FD14-127AFB001957}"/>
              </a:ext>
            </a:extLst>
          </p:cNvPr>
          <p:cNvSpPr>
            <a:spLocks noGrp="1"/>
          </p:cNvSpPr>
          <p:nvPr>
            <p:ph type="title"/>
          </p:nvPr>
        </p:nvSpPr>
        <p:spPr>
          <a:xfrm>
            <a:off x="612648" y="4718304"/>
            <a:ext cx="6281928" cy="1353312"/>
          </a:xfrm>
        </p:spPr>
        <p:txBody>
          <a:bodyPr vert="horz" lIns="91440" tIns="45720" rIns="91440" bIns="45720" rtlCol="0" anchor="t">
            <a:normAutofit/>
          </a:bodyPr>
          <a:lstStyle>
            <a:lvl1pPr>
              <a:lnSpc>
                <a:spcPct val="120000"/>
              </a:lnSpc>
              <a:defRPr lang="en-US" sz="2800" dirty="0"/>
            </a:lvl1pPr>
          </a:lstStyle>
          <a:p>
            <a:pPr lvl="0"/>
            <a:r>
              <a:rPr lang="en-US" dirty="0"/>
              <a:t>Click to edit Master title style</a:t>
            </a:r>
          </a:p>
        </p:txBody>
      </p:sp>
      <p:sp>
        <p:nvSpPr>
          <p:cNvPr id="7" name="Content Placeholder 6">
            <a:extLst>
              <a:ext uri="{FF2B5EF4-FFF2-40B4-BE49-F238E27FC236}">
                <a16:creationId xmlns:a16="http://schemas.microsoft.com/office/drawing/2014/main" id="{887C9CAD-F25A-225B-E7BA-4503FD713A44}"/>
              </a:ext>
            </a:extLst>
          </p:cNvPr>
          <p:cNvSpPr>
            <a:spLocks noGrp="1"/>
          </p:cNvSpPr>
          <p:nvPr>
            <p:ph sz="quarter" idx="13" hasCustomPrompt="1"/>
          </p:nvPr>
        </p:nvSpPr>
        <p:spPr>
          <a:xfrm>
            <a:off x="521208" y="786384"/>
            <a:ext cx="11155680" cy="4334256"/>
          </a:xfrm>
        </p:spPr>
        <p:txBody>
          <a:bodyPr vert="horz" lIns="91440" tIns="45720" rIns="91440" bIns="45720" rtlCol="0" anchor="b">
            <a:normAutofit/>
          </a:bodyPr>
          <a:lstStyle>
            <a:lvl1pPr marL="0" indent="0">
              <a:buNone/>
              <a:defRPr lang="en-US" sz="27800" b="1" dirty="0">
                <a:gradFill>
                  <a:gsLst>
                    <a:gs pos="0">
                      <a:schemeClr val="accent2"/>
                    </a:gs>
                    <a:gs pos="100000">
                      <a:schemeClr val="accent5"/>
                    </a:gs>
                  </a:gsLst>
                  <a:lin ang="4200000" scaled="0"/>
                </a:gradFill>
              </a:defRPr>
            </a:lvl1pPr>
          </a:lstStyle>
          <a:p>
            <a:pPr lvl="0"/>
            <a:r>
              <a:rPr lang="en-US" dirty="0"/>
              <a:t>##%</a:t>
            </a:r>
          </a:p>
        </p:txBody>
      </p:sp>
      <p:sp>
        <p:nvSpPr>
          <p:cNvPr id="6" name="Date Placeholder 5">
            <a:extLst>
              <a:ext uri="{FF2B5EF4-FFF2-40B4-BE49-F238E27FC236}">
                <a16:creationId xmlns:a16="http://schemas.microsoft.com/office/drawing/2014/main" id="{418D0173-56FC-C02C-32BA-73DB1BA380C4}"/>
              </a:ext>
            </a:extLst>
          </p:cNvPr>
          <p:cNvSpPr>
            <a:spLocks noGrp="1"/>
          </p:cNvSpPr>
          <p:nvPr>
            <p:ph type="dt" sz="half" idx="14"/>
          </p:nvPr>
        </p:nvSpPr>
        <p:spPr/>
        <p:txBody>
          <a:bodyPr/>
          <a:lstStyle/>
          <a:p>
            <a:fld id="{02E2BBBB-FE25-456C-89E4-A0303F0273E5}" type="datetime1">
              <a:rPr lang="en-US" smtClean="0"/>
              <a:t>5/5/2026</a:t>
            </a:fld>
            <a:endParaRPr lang="en-US" dirty="0"/>
          </a:p>
        </p:txBody>
      </p:sp>
      <p:sp>
        <p:nvSpPr>
          <p:cNvPr id="14" name="Footer Placeholder 13">
            <a:extLst>
              <a:ext uri="{FF2B5EF4-FFF2-40B4-BE49-F238E27FC236}">
                <a16:creationId xmlns:a16="http://schemas.microsoft.com/office/drawing/2014/main" id="{06AFD340-D045-A82B-779A-CCE82B04A257}"/>
              </a:ext>
            </a:extLst>
          </p:cNvPr>
          <p:cNvSpPr>
            <a:spLocks noGrp="1"/>
          </p:cNvSpPr>
          <p:nvPr>
            <p:ph type="ftr" sz="quarter" idx="15"/>
          </p:nvPr>
        </p:nvSpPr>
        <p:spPr/>
        <p:txBody>
          <a:bodyPr/>
          <a:lstStyle/>
          <a:p>
            <a:r>
              <a:rPr lang="en-US"/>
              <a:t>Sample Footer Text</a:t>
            </a:r>
            <a:endParaRPr lang="en-US" dirty="0"/>
          </a:p>
        </p:txBody>
      </p:sp>
      <p:sp>
        <p:nvSpPr>
          <p:cNvPr id="15" name="Slide Number Placeholder 14">
            <a:extLst>
              <a:ext uri="{FF2B5EF4-FFF2-40B4-BE49-F238E27FC236}">
                <a16:creationId xmlns:a16="http://schemas.microsoft.com/office/drawing/2014/main" id="{1B246833-56EB-2252-BAD6-8D369F554831}"/>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9101872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Big Number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BB35F-4BB0-2BB5-FD14-127AFB001957}"/>
              </a:ext>
            </a:extLst>
          </p:cNvPr>
          <p:cNvSpPr>
            <a:spLocks noGrp="1"/>
          </p:cNvSpPr>
          <p:nvPr>
            <p:ph type="title"/>
          </p:nvPr>
        </p:nvSpPr>
        <p:spPr>
          <a:xfrm>
            <a:off x="612648" y="4983480"/>
            <a:ext cx="6281928" cy="1353312"/>
          </a:xfrm>
        </p:spPr>
        <p:txBody>
          <a:bodyPr vert="horz" lIns="91440" tIns="45720" rIns="91440" bIns="45720" rtlCol="0" anchor="b">
            <a:normAutofit/>
          </a:bodyPr>
          <a:lstStyle>
            <a:lvl1pPr>
              <a:lnSpc>
                <a:spcPct val="120000"/>
              </a:lnSpc>
              <a:defRPr lang="en-US" sz="2800" dirty="0"/>
            </a:lvl1pPr>
          </a:lstStyle>
          <a:p>
            <a:pPr lvl="0"/>
            <a:r>
              <a:rPr lang="en-US" dirty="0"/>
              <a:t>Click to edit Master title style</a:t>
            </a:r>
          </a:p>
        </p:txBody>
      </p:sp>
      <p:sp>
        <p:nvSpPr>
          <p:cNvPr id="7" name="Content Placeholder 6">
            <a:extLst>
              <a:ext uri="{FF2B5EF4-FFF2-40B4-BE49-F238E27FC236}">
                <a16:creationId xmlns:a16="http://schemas.microsoft.com/office/drawing/2014/main" id="{887C9CAD-F25A-225B-E7BA-4503FD713A44}"/>
              </a:ext>
            </a:extLst>
          </p:cNvPr>
          <p:cNvSpPr>
            <a:spLocks noGrp="1"/>
          </p:cNvSpPr>
          <p:nvPr>
            <p:ph sz="quarter" idx="13" hasCustomPrompt="1"/>
          </p:nvPr>
        </p:nvSpPr>
        <p:spPr>
          <a:xfrm>
            <a:off x="457200" y="182880"/>
            <a:ext cx="11247120" cy="4974336"/>
          </a:xfrm>
        </p:spPr>
        <p:txBody>
          <a:bodyPr vert="horz" lIns="91440" tIns="45720" rIns="91440" bIns="45720" rtlCol="0">
            <a:normAutofit/>
          </a:bodyPr>
          <a:lstStyle>
            <a:lvl1pPr marL="0" indent="0">
              <a:lnSpc>
                <a:spcPct val="90000"/>
              </a:lnSpc>
              <a:buNone/>
              <a:defRPr lang="en-US" sz="32500" b="1" dirty="0">
                <a:gradFill>
                  <a:gsLst>
                    <a:gs pos="0">
                      <a:schemeClr val="accent2"/>
                    </a:gs>
                    <a:gs pos="100000">
                      <a:schemeClr val="accent5"/>
                    </a:gs>
                  </a:gsLst>
                  <a:lin ang="4200000" scaled="0"/>
                </a:gradFill>
              </a:defRPr>
            </a:lvl1pPr>
          </a:lstStyle>
          <a:p>
            <a:pPr lvl="0"/>
            <a:r>
              <a:rPr lang="en-US" dirty="0"/>
              <a:t>##%</a:t>
            </a:r>
          </a:p>
        </p:txBody>
      </p:sp>
      <p:sp>
        <p:nvSpPr>
          <p:cNvPr id="6" name="Date Placeholder 5">
            <a:extLst>
              <a:ext uri="{FF2B5EF4-FFF2-40B4-BE49-F238E27FC236}">
                <a16:creationId xmlns:a16="http://schemas.microsoft.com/office/drawing/2014/main" id="{418D0173-56FC-C02C-32BA-73DB1BA380C4}"/>
              </a:ext>
            </a:extLst>
          </p:cNvPr>
          <p:cNvSpPr>
            <a:spLocks noGrp="1"/>
          </p:cNvSpPr>
          <p:nvPr>
            <p:ph type="dt" sz="half" idx="14"/>
          </p:nvPr>
        </p:nvSpPr>
        <p:spPr/>
        <p:txBody>
          <a:bodyPr/>
          <a:lstStyle/>
          <a:p>
            <a:fld id="{1315EE4B-219D-4799-AB8D-57B100451C5D}" type="datetime1">
              <a:rPr lang="en-US" smtClean="0"/>
              <a:t>5/5/2026</a:t>
            </a:fld>
            <a:endParaRPr lang="en-US" dirty="0"/>
          </a:p>
        </p:txBody>
      </p:sp>
      <p:sp>
        <p:nvSpPr>
          <p:cNvPr id="14" name="Footer Placeholder 13">
            <a:extLst>
              <a:ext uri="{FF2B5EF4-FFF2-40B4-BE49-F238E27FC236}">
                <a16:creationId xmlns:a16="http://schemas.microsoft.com/office/drawing/2014/main" id="{06AFD340-D045-A82B-779A-CCE82B04A257}"/>
              </a:ext>
            </a:extLst>
          </p:cNvPr>
          <p:cNvSpPr>
            <a:spLocks noGrp="1"/>
          </p:cNvSpPr>
          <p:nvPr>
            <p:ph type="ftr" sz="quarter" idx="15"/>
          </p:nvPr>
        </p:nvSpPr>
        <p:spPr/>
        <p:txBody>
          <a:bodyPr/>
          <a:lstStyle/>
          <a:p>
            <a:r>
              <a:rPr lang="en-US"/>
              <a:t>Sample Footer Text</a:t>
            </a:r>
            <a:endParaRPr lang="en-US" dirty="0"/>
          </a:p>
        </p:txBody>
      </p:sp>
      <p:sp>
        <p:nvSpPr>
          <p:cNvPr id="15" name="Slide Number Placeholder 14">
            <a:extLst>
              <a:ext uri="{FF2B5EF4-FFF2-40B4-BE49-F238E27FC236}">
                <a16:creationId xmlns:a16="http://schemas.microsoft.com/office/drawing/2014/main" id="{1B246833-56EB-2252-BAD6-8D369F554831}"/>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1328994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630936"/>
            <a:ext cx="8266176" cy="5605272"/>
          </a:xfrm>
        </p:spPr>
        <p:txBody>
          <a:bodyPr anchor="ctr">
            <a:normAutofit/>
          </a:bodyPr>
          <a:lstStyle>
            <a:lvl1pPr marL="0" indent="0">
              <a:lnSpc>
                <a:spcPct val="100000"/>
              </a:lnSpc>
              <a:buNone/>
              <a:defRPr sz="5400" b="1">
                <a:gradFill>
                  <a:gsLst>
                    <a:gs pos="0">
                      <a:schemeClr val="accent2"/>
                    </a:gs>
                    <a:gs pos="100000">
                      <a:schemeClr val="accent5"/>
                    </a:gs>
                  </a:gsLst>
                  <a:lin ang="0" scaled="0"/>
                </a:gradFill>
              </a:defRPr>
            </a:lvl1pPr>
            <a:lvl2pPr marL="228600" indent="0">
              <a:lnSpc>
                <a:spcPct val="100000"/>
              </a:lnSpc>
              <a:buNone/>
              <a:defRPr sz="4800" b="1">
                <a:gradFill>
                  <a:gsLst>
                    <a:gs pos="0">
                      <a:schemeClr val="accent2"/>
                    </a:gs>
                    <a:gs pos="100000">
                      <a:schemeClr val="accent5"/>
                    </a:gs>
                  </a:gsLst>
                  <a:lin ang="0" scaled="0"/>
                </a:gradFill>
              </a:defRPr>
            </a:lvl2pPr>
            <a:lvl3pPr marL="457200" indent="0">
              <a:lnSpc>
                <a:spcPct val="100000"/>
              </a:lnSpc>
              <a:buNone/>
              <a:defRPr sz="4400" b="1">
                <a:gradFill>
                  <a:gsLst>
                    <a:gs pos="0">
                      <a:schemeClr val="accent2"/>
                    </a:gs>
                    <a:gs pos="100000">
                      <a:schemeClr val="accent5"/>
                    </a:gs>
                  </a:gsLst>
                  <a:lin ang="0" scaled="0"/>
                </a:gradFill>
              </a:defRPr>
            </a:lvl3pPr>
            <a:lvl4pPr marL="685800" indent="0">
              <a:lnSpc>
                <a:spcPct val="100000"/>
              </a:lnSpc>
              <a:buNone/>
              <a:defRPr sz="4000" b="1">
                <a:gradFill>
                  <a:gsLst>
                    <a:gs pos="0">
                      <a:schemeClr val="accent2"/>
                    </a:gs>
                    <a:gs pos="100000">
                      <a:schemeClr val="accent5"/>
                    </a:gs>
                  </a:gsLst>
                  <a:lin ang="0" scaled="0"/>
                </a:gradFill>
              </a:defRPr>
            </a:lvl4pPr>
            <a:lvl5pPr marL="914400" indent="0">
              <a:lnSpc>
                <a:spcPct val="100000"/>
              </a:lnSpc>
              <a:buNone/>
              <a:defRPr sz="3600" b="1">
                <a:gradFill>
                  <a:gsLst>
                    <a:gs pos="0">
                      <a:schemeClr val="accent2"/>
                    </a:gs>
                    <a:gs pos="100000">
                      <a:schemeClr val="accent5"/>
                    </a:gs>
                  </a:gsLst>
                  <a:lin ang="0" scaled="0"/>
                </a:gra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E0E9E314-CB58-F3CE-7C32-D6103621A2D5}"/>
              </a:ext>
            </a:extLst>
          </p:cNvPr>
          <p:cNvSpPr>
            <a:spLocks noGrp="1"/>
          </p:cNvSpPr>
          <p:nvPr>
            <p:ph type="ftr" sz="quarter" idx="15"/>
          </p:nvPr>
        </p:nvSpPr>
        <p:spPr/>
        <p:txBody>
          <a:bodyPr/>
          <a:lstStyle/>
          <a:p>
            <a:r>
              <a:rPr lang="en-US"/>
              <a:t>Sample Footer Text</a:t>
            </a:r>
            <a:endParaRPr lang="en-US" dirty="0"/>
          </a:p>
        </p:txBody>
      </p:sp>
      <p:sp>
        <p:nvSpPr>
          <p:cNvPr id="6" name="Date Placeholder 5">
            <a:extLst>
              <a:ext uri="{FF2B5EF4-FFF2-40B4-BE49-F238E27FC236}">
                <a16:creationId xmlns:a16="http://schemas.microsoft.com/office/drawing/2014/main" id="{E9E12D21-0607-5120-F81C-6E1DA0652CFB}"/>
              </a:ext>
            </a:extLst>
          </p:cNvPr>
          <p:cNvSpPr>
            <a:spLocks noGrp="1"/>
          </p:cNvSpPr>
          <p:nvPr>
            <p:ph type="dt" sz="half" idx="14"/>
          </p:nvPr>
        </p:nvSpPr>
        <p:spPr/>
        <p:txBody>
          <a:bodyPr/>
          <a:lstStyle/>
          <a:p>
            <a:fld id="{6499AFF4-C109-45E7-87CB-3A41EC6C3342}" type="datetime1">
              <a:rPr lang="en-US" smtClean="0"/>
              <a:t>5/5/2026</a:t>
            </a:fld>
            <a:endParaRPr lang="en-US" dirty="0"/>
          </a:p>
        </p:txBody>
      </p:sp>
      <p:sp>
        <p:nvSpPr>
          <p:cNvPr id="9" name="Slide Number Placeholder 8">
            <a:extLst>
              <a:ext uri="{FF2B5EF4-FFF2-40B4-BE49-F238E27FC236}">
                <a16:creationId xmlns:a16="http://schemas.microsoft.com/office/drawing/2014/main" id="{20A1B35F-4D88-6EA9-8D55-4133CD961AF1}"/>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41268637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Statement 2">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91C0A04-3BC7-B88E-3974-2A73D0A107E7}"/>
              </a:ext>
            </a:extLst>
          </p:cNvPr>
          <p:cNvSpPr/>
          <p:nvPr/>
        </p:nvSpPr>
        <p:spPr>
          <a:xfrm>
            <a:off x="0" y="0"/>
            <a:ext cx="1218895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B07991EE-474F-899B-8FEF-F82B3E5BDF10}"/>
              </a:ext>
            </a:extLst>
          </p:cNvPr>
          <p:cNvGrpSpPr/>
          <p:nvPr/>
        </p:nvGrpSpPr>
        <p:grpSpPr>
          <a:xfrm>
            <a:off x="-7285" y="-6922"/>
            <a:ext cx="12199285" cy="6869101"/>
            <a:chOff x="-22275" y="-6922"/>
            <a:chExt cx="12214275" cy="6869101"/>
          </a:xfrm>
        </p:grpSpPr>
        <p:sp>
          <p:nvSpPr>
            <p:cNvPr id="8" name="Rectangle 7">
              <a:extLst>
                <a:ext uri="{FF2B5EF4-FFF2-40B4-BE49-F238E27FC236}">
                  <a16:creationId xmlns:a16="http://schemas.microsoft.com/office/drawing/2014/main" id="{19D5B255-8277-F118-03CD-8BAE19E8D68B}"/>
                </a:ext>
              </a:extLst>
            </p:cNvPr>
            <p:cNvSpPr/>
            <p:nvPr/>
          </p:nvSpPr>
          <p:spPr>
            <a:xfrm rot="5400000">
              <a:off x="2655863" y="-2678137"/>
              <a:ext cx="6857999" cy="12214275"/>
            </a:xfrm>
            <a:prstGeom prst="rect">
              <a:avLst/>
            </a:prstGeom>
            <a:gradFill>
              <a:gsLst>
                <a:gs pos="0">
                  <a:schemeClr val="accent2"/>
                </a:gs>
                <a:gs pos="93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9" name="Rectangle 8">
              <a:extLst>
                <a:ext uri="{FF2B5EF4-FFF2-40B4-BE49-F238E27FC236}">
                  <a16:creationId xmlns:a16="http://schemas.microsoft.com/office/drawing/2014/main" id="{2E8FF695-246F-077D-F2C8-36B38501750D}"/>
                </a:ext>
              </a:extLst>
            </p:cNvPr>
            <p:cNvSpPr/>
            <p:nvPr/>
          </p:nvSpPr>
          <p:spPr>
            <a:xfrm rot="16200000">
              <a:off x="3197276" y="-2132545"/>
              <a:ext cx="6850175" cy="11139273"/>
            </a:xfrm>
            <a:prstGeom prst="rect">
              <a:avLst/>
            </a:prstGeom>
            <a:gradFill flip="none" rotWithShape="1">
              <a:gsLst>
                <a:gs pos="0">
                  <a:schemeClr val="accent5">
                    <a:lumMod val="75000"/>
                  </a:schemeClr>
                </a:gs>
                <a:gs pos="32000">
                  <a:schemeClr val="accent5">
                    <a:alpha val="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0" name="Rectangle 9">
              <a:extLst>
                <a:ext uri="{FF2B5EF4-FFF2-40B4-BE49-F238E27FC236}">
                  <a16:creationId xmlns:a16="http://schemas.microsoft.com/office/drawing/2014/main" id="{1DB72F2E-896E-2C27-7B7B-07C3BA02B78E}"/>
                </a:ext>
              </a:extLst>
            </p:cNvPr>
            <p:cNvSpPr/>
            <p:nvPr/>
          </p:nvSpPr>
          <p:spPr>
            <a:xfrm flipH="1">
              <a:off x="-14981" y="-6922"/>
              <a:ext cx="3836566" cy="6852919"/>
            </a:xfrm>
            <a:prstGeom prst="rect">
              <a:avLst/>
            </a:prstGeom>
            <a:gradFill>
              <a:gsLst>
                <a:gs pos="0">
                  <a:schemeClr val="accent5">
                    <a:lumMod val="75000"/>
                  </a:schemeClr>
                </a:gs>
                <a:gs pos="48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1" name="Rectangle 10">
              <a:extLst>
                <a:ext uri="{FF2B5EF4-FFF2-40B4-BE49-F238E27FC236}">
                  <a16:creationId xmlns:a16="http://schemas.microsoft.com/office/drawing/2014/main" id="{9522BC71-28C2-81D8-FB44-31BC493BBF50}"/>
                </a:ext>
                <a:ext uri="{C183D7F6-B498-43B3-948B-1728B52AA6E4}">
                  <adec:decorative xmlns:adec="http://schemas.microsoft.com/office/drawing/2017/decorative" val="1"/>
                </a:ext>
              </a:extLst>
            </p:cNvPr>
            <p:cNvSpPr/>
            <p:nvPr/>
          </p:nvSpPr>
          <p:spPr>
            <a:xfrm rot="5400000">
              <a:off x="6189691" y="-743112"/>
              <a:ext cx="5263375" cy="6741243"/>
            </a:xfrm>
            <a:prstGeom prst="rect">
              <a:avLst/>
            </a:prstGeom>
            <a:gradFill flip="none" rotWithShape="1">
              <a:gsLst>
                <a:gs pos="2000">
                  <a:schemeClr val="accent5">
                    <a:lumMod val="60000"/>
                    <a:lumOff val="40000"/>
                    <a:alpha val="68000"/>
                  </a:schemeClr>
                </a:gs>
                <a:gs pos="48000">
                  <a:schemeClr val="accent5">
                    <a:lumMod val="60000"/>
                    <a:lumOff val="40000"/>
                    <a:alpha val="0"/>
                  </a:schemeClr>
                </a:gs>
              </a:gsLst>
              <a:lin ang="1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grpSp>
      <p:grpSp>
        <p:nvGrpSpPr>
          <p:cNvPr id="16" name="Group 15">
            <a:extLst>
              <a:ext uri="{FF2B5EF4-FFF2-40B4-BE49-F238E27FC236}">
                <a16:creationId xmlns:a16="http://schemas.microsoft.com/office/drawing/2014/main" id="{83681088-8C72-D3AA-E951-F32AA4318F60}"/>
              </a:ext>
              <a:ext uri="{C183D7F6-B498-43B3-948B-1728B52AA6E4}">
                <adec:decorative xmlns:adec="http://schemas.microsoft.com/office/drawing/2017/decorative" val="1"/>
              </a:ext>
            </a:extLst>
          </p:cNvPr>
          <p:cNvGrpSpPr/>
          <p:nvPr/>
        </p:nvGrpSpPr>
        <p:grpSpPr>
          <a:xfrm rot="10800000">
            <a:off x="-8784" y="6739061"/>
            <a:ext cx="12207240" cy="137160"/>
            <a:chOff x="-5025" y="6737718"/>
            <a:chExt cx="12207200" cy="123363"/>
          </a:xfrm>
          <a:solidFill>
            <a:schemeClr val="tx1"/>
          </a:solidFill>
        </p:grpSpPr>
        <p:sp>
          <p:nvSpPr>
            <p:cNvPr id="17" name="Rectangle 16">
              <a:extLst>
                <a:ext uri="{FF2B5EF4-FFF2-40B4-BE49-F238E27FC236}">
                  <a16:creationId xmlns:a16="http://schemas.microsoft.com/office/drawing/2014/main" id="{923FCCF6-A9CE-8C06-A018-3526E4B210A6}"/>
                </a:ext>
              </a:extLst>
            </p:cNvPr>
            <p:cNvSpPr/>
            <p:nvPr/>
          </p:nvSpPr>
          <p:spPr>
            <a:xfrm rot="5400000" flipH="1">
              <a:off x="6036894" y="695800"/>
              <a:ext cx="123362" cy="122071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641A033-DCF1-2B2E-7479-E074B140FA8C}"/>
                </a:ext>
              </a:extLst>
            </p:cNvPr>
            <p:cNvSpPr/>
            <p:nvPr/>
          </p:nvSpPr>
          <p:spPr>
            <a:xfrm rot="16200000">
              <a:off x="9176406" y="3835311"/>
              <a:ext cx="123362" cy="59281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83F83B6E-95ED-1D70-2F6E-8299525C04B0}"/>
              </a:ext>
              <a:ext uri="{C183D7F6-B498-43B3-948B-1728B52AA6E4}">
                <adec:decorative xmlns:adec="http://schemas.microsoft.com/office/drawing/2017/decorative" val="1"/>
              </a:ext>
            </a:extLst>
          </p:cNvPr>
          <p:cNvGrpSpPr/>
          <p:nvPr/>
        </p:nvGrpSpPr>
        <p:grpSpPr>
          <a:xfrm>
            <a:off x="12068636" y="0"/>
            <a:ext cx="137160" cy="6858000"/>
            <a:chOff x="12068638" y="0"/>
            <a:chExt cx="123362" cy="6858000"/>
          </a:xfrm>
          <a:solidFill>
            <a:schemeClr val="tx1"/>
          </a:solidFill>
        </p:grpSpPr>
        <p:sp>
          <p:nvSpPr>
            <p:cNvPr id="20" name="Rectangle 19">
              <a:extLst>
                <a:ext uri="{FF2B5EF4-FFF2-40B4-BE49-F238E27FC236}">
                  <a16:creationId xmlns:a16="http://schemas.microsoft.com/office/drawing/2014/main" id="{A1F59BE4-AC2E-2AB9-FE80-40CAF77CA798}"/>
                </a:ext>
              </a:extLst>
            </p:cNvPr>
            <p:cNvSpPr/>
            <p:nvPr/>
          </p:nvSpPr>
          <p:spPr>
            <a:xfrm>
              <a:off x="12068638" y="0"/>
              <a:ext cx="12336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01C2DAC-E593-02EE-C7E4-01B9BAA443C6}"/>
                </a:ext>
              </a:extLst>
            </p:cNvPr>
            <p:cNvSpPr/>
            <p:nvPr/>
          </p:nvSpPr>
          <p:spPr>
            <a:xfrm>
              <a:off x="12068638" y="3527553"/>
              <a:ext cx="123362" cy="33304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548640"/>
            <a:ext cx="7680960" cy="5605272"/>
          </a:xfrm>
        </p:spPr>
        <p:txBody>
          <a:bodyPr anchor="t">
            <a:normAutofit/>
          </a:bodyPr>
          <a:lstStyle>
            <a:lvl1pPr marL="0" indent="0">
              <a:lnSpc>
                <a:spcPct val="100000"/>
              </a:lnSpc>
              <a:buNone/>
              <a:defRPr sz="5600" b="1">
                <a:solidFill>
                  <a:schemeClr val="bg1"/>
                </a:solidFill>
              </a:defRPr>
            </a:lvl1pPr>
            <a:lvl2pPr marL="228600" indent="0">
              <a:lnSpc>
                <a:spcPct val="100000"/>
              </a:lnSpc>
              <a:buNone/>
              <a:defRPr sz="5600" b="1">
                <a:solidFill>
                  <a:schemeClr val="bg1"/>
                </a:solidFill>
              </a:defRPr>
            </a:lvl2pPr>
            <a:lvl3pPr marL="457200" indent="0">
              <a:lnSpc>
                <a:spcPct val="100000"/>
              </a:lnSpc>
              <a:buNone/>
              <a:defRPr sz="5600" b="1">
                <a:solidFill>
                  <a:schemeClr val="bg1"/>
                </a:solidFill>
              </a:defRPr>
            </a:lvl3pPr>
            <a:lvl4pPr marL="685800" indent="0">
              <a:lnSpc>
                <a:spcPct val="100000"/>
              </a:lnSpc>
              <a:buNone/>
              <a:defRPr sz="5600" b="1">
                <a:solidFill>
                  <a:schemeClr val="bg1"/>
                </a:solidFill>
              </a:defRPr>
            </a:lvl4pPr>
            <a:lvl5pPr marL="914400" indent="0">
              <a:lnSpc>
                <a:spcPct val="100000"/>
              </a:lnSpc>
              <a:buNone/>
              <a:defRPr sz="5600" b="1">
                <a:solidFill>
                  <a:schemeClr val="bg1"/>
                </a:soli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132871A2-A450-61EB-7368-98B251F15495}"/>
              </a:ext>
            </a:extLst>
          </p:cNvPr>
          <p:cNvSpPr>
            <a:spLocks noGrp="1"/>
          </p:cNvSpPr>
          <p:nvPr>
            <p:ph type="ftr" sz="quarter" idx="15"/>
          </p:nvPr>
        </p:nvSpPr>
        <p:spPr/>
        <p:txBody>
          <a:bodyPr/>
          <a:lstStyle>
            <a:lvl1pPr>
              <a:defRPr>
                <a:solidFill>
                  <a:schemeClr val="bg1"/>
                </a:solidFill>
              </a:defRPr>
            </a:lvl1pPr>
          </a:lstStyle>
          <a:p>
            <a:r>
              <a:rPr lang="en-US"/>
              <a:t>Sample Footer Text</a:t>
            </a:r>
            <a:endParaRPr lang="en-US" dirty="0"/>
          </a:p>
        </p:txBody>
      </p:sp>
      <p:sp>
        <p:nvSpPr>
          <p:cNvPr id="13" name="Date Placeholder 12">
            <a:extLst>
              <a:ext uri="{FF2B5EF4-FFF2-40B4-BE49-F238E27FC236}">
                <a16:creationId xmlns:a16="http://schemas.microsoft.com/office/drawing/2014/main" id="{7CA33720-A04E-18B6-251B-16C80085F295}"/>
              </a:ext>
            </a:extLst>
          </p:cNvPr>
          <p:cNvSpPr>
            <a:spLocks noGrp="1"/>
          </p:cNvSpPr>
          <p:nvPr>
            <p:ph type="dt" sz="half" idx="14"/>
          </p:nvPr>
        </p:nvSpPr>
        <p:spPr/>
        <p:txBody>
          <a:bodyPr/>
          <a:lstStyle>
            <a:lvl1pPr>
              <a:defRPr>
                <a:solidFill>
                  <a:schemeClr val="bg1"/>
                </a:solidFill>
              </a:defRPr>
            </a:lvl1pPr>
          </a:lstStyle>
          <a:p>
            <a:fld id="{50AFEFF9-BDF1-4CFA-B535-0413D62BE29A}" type="datetime1">
              <a:rPr lang="en-US" smtClean="0"/>
              <a:t>5/5/2026</a:t>
            </a:fld>
            <a:endParaRPr lang="en-US" dirty="0"/>
          </a:p>
        </p:txBody>
      </p:sp>
      <p:sp>
        <p:nvSpPr>
          <p:cNvPr id="15" name="Slide Number Placeholder 14">
            <a:extLst>
              <a:ext uri="{FF2B5EF4-FFF2-40B4-BE49-F238E27FC236}">
                <a16:creationId xmlns:a16="http://schemas.microsoft.com/office/drawing/2014/main" id="{AC245A2E-4B49-CED7-ADDF-6624BCC88DDE}"/>
              </a:ext>
            </a:extLst>
          </p:cNvPr>
          <p:cNvSpPr>
            <a:spLocks noGrp="1"/>
          </p:cNvSpPr>
          <p:nvPr>
            <p:ph type="sldNum" sz="quarter" idx="16"/>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654787501"/>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tatement 3">
    <p:bg>
      <p:bgRef idx="1001">
        <a:schemeClr val="bg1"/>
      </p:bgRef>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323AF82-B640-17D0-AC4B-55F4EDF5C4D1}"/>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4" name="Rectangle 3">
              <a:extLst>
                <a:ext uri="{FF2B5EF4-FFF2-40B4-BE49-F238E27FC236}">
                  <a16:creationId xmlns:a16="http://schemas.microsoft.com/office/drawing/2014/main" id="{2DA5C8EA-7A6C-8AC0-78D1-F538329B41B8}"/>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F2FAD3C-DB75-D855-489D-B09F992EA0E9}"/>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a:extLst>
              <a:ext uri="{FF2B5EF4-FFF2-40B4-BE49-F238E27FC236}">
                <a16:creationId xmlns:a16="http://schemas.microsoft.com/office/drawing/2014/main" id="{FB287CE5-00A5-FA1D-EB2D-E5CFD27420D3}"/>
              </a:ext>
              <a:ext uri="{C183D7F6-B498-43B3-948B-1728B52AA6E4}">
                <adec:decorative xmlns:adec="http://schemas.microsoft.com/office/drawing/2017/decorative" val="1"/>
              </a:ext>
            </a:extLst>
          </p:cNvPr>
          <p:cNvGrpSpPr/>
          <p:nvPr/>
        </p:nvGrpSpPr>
        <p:grpSpPr>
          <a:xfrm rot="10800000">
            <a:off x="12357" y="6746828"/>
            <a:ext cx="12188952" cy="123363"/>
            <a:chOff x="-5025" y="6737718"/>
            <a:chExt cx="12207200" cy="123363"/>
          </a:xfrm>
        </p:grpSpPr>
        <p:sp>
          <p:nvSpPr>
            <p:cNvPr id="23" name="Rectangle 22">
              <a:extLst>
                <a:ext uri="{FF2B5EF4-FFF2-40B4-BE49-F238E27FC236}">
                  <a16:creationId xmlns:a16="http://schemas.microsoft.com/office/drawing/2014/main" id="{12C43EBD-E088-A3CD-FCDE-E6ED8F87D148}"/>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D88F00F-9D01-378E-377E-26B543D2FA77}"/>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882175" y="751366"/>
            <a:ext cx="8353433" cy="5402545"/>
          </a:xfrm>
        </p:spPr>
        <p:txBody>
          <a:bodyPr anchor="ctr">
            <a:normAutofit/>
          </a:bodyPr>
          <a:lstStyle>
            <a:lvl1pPr marL="0" indent="0">
              <a:lnSpc>
                <a:spcPct val="100000"/>
              </a:lnSpc>
              <a:buNone/>
              <a:defRPr sz="4800" b="1">
                <a:gradFill>
                  <a:gsLst>
                    <a:gs pos="0">
                      <a:schemeClr val="accent5"/>
                    </a:gs>
                    <a:gs pos="90000">
                      <a:schemeClr val="accent2"/>
                    </a:gs>
                  </a:gsLst>
                  <a:lin ang="9600000" scaled="0"/>
                </a:gradFill>
              </a:defRPr>
            </a:lvl1pPr>
            <a:lvl2pPr marL="228600" indent="0">
              <a:lnSpc>
                <a:spcPct val="100000"/>
              </a:lnSpc>
              <a:buNone/>
              <a:defRPr sz="4800" b="1">
                <a:gradFill>
                  <a:gsLst>
                    <a:gs pos="0">
                      <a:schemeClr val="accent5"/>
                    </a:gs>
                    <a:gs pos="90000">
                      <a:schemeClr val="accent2"/>
                    </a:gs>
                  </a:gsLst>
                  <a:lin ang="9600000" scaled="0"/>
                </a:gradFill>
              </a:defRPr>
            </a:lvl2pPr>
            <a:lvl3pPr marL="457200" indent="0">
              <a:lnSpc>
                <a:spcPct val="100000"/>
              </a:lnSpc>
              <a:buNone/>
              <a:defRPr sz="4800" b="1">
                <a:gradFill>
                  <a:gsLst>
                    <a:gs pos="0">
                      <a:schemeClr val="accent5"/>
                    </a:gs>
                    <a:gs pos="90000">
                      <a:schemeClr val="accent2"/>
                    </a:gs>
                  </a:gsLst>
                  <a:lin ang="9600000" scaled="0"/>
                </a:gradFill>
              </a:defRPr>
            </a:lvl3pPr>
            <a:lvl4pPr marL="685800" indent="0">
              <a:lnSpc>
                <a:spcPct val="100000"/>
              </a:lnSpc>
              <a:buNone/>
              <a:defRPr sz="4800" b="1">
                <a:gradFill>
                  <a:gsLst>
                    <a:gs pos="0">
                      <a:schemeClr val="accent5"/>
                    </a:gs>
                    <a:gs pos="90000">
                      <a:schemeClr val="accent2"/>
                    </a:gs>
                  </a:gsLst>
                  <a:lin ang="9600000" scaled="0"/>
                </a:gradFill>
              </a:defRPr>
            </a:lvl4pPr>
            <a:lvl5pPr marL="914400" indent="0">
              <a:lnSpc>
                <a:spcPct val="100000"/>
              </a:lnSpc>
              <a:buNone/>
              <a:defRPr sz="4800" b="1">
                <a:gradFill>
                  <a:gsLst>
                    <a:gs pos="0">
                      <a:schemeClr val="accent5"/>
                    </a:gs>
                    <a:gs pos="90000">
                      <a:schemeClr val="accent2"/>
                    </a:gs>
                  </a:gsLst>
                  <a:lin ang="9600000" scaled="0"/>
                </a:gra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132871A2-A450-61EB-7368-98B251F15495}"/>
              </a:ext>
            </a:extLst>
          </p:cNvPr>
          <p:cNvSpPr>
            <a:spLocks noGrp="1"/>
          </p:cNvSpPr>
          <p:nvPr>
            <p:ph type="ftr" sz="quarter" idx="15"/>
          </p:nvPr>
        </p:nvSpPr>
        <p:spPr/>
        <p:txBody>
          <a:bodyPr/>
          <a:lstStyle/>
          <a:p>
            <a:r>
              <a:rPr lang="en-US" dirty="0"/>
              <a:t>Sample Footer Text</a:t>
            </a:r>
          </a:p>
        </p:txBody>
      </p:sp>
      <p:sp>
        <p:nvSpPr>
          <p:cNvPr id="13" name="Date Placeholder 12">
            <a:extLst>
              <a:ext uri="{FF2B5EF4-FFF2-40B4-BE49-F238E27FC236}">
                <a16:creationId xmlns:a16="http://schemas.microsoft.com/office/drawing/2014/main" id="{7CA33720-A04E-18B6-251B-16C80085F295}"/>
              </a:ext>
            </a:extLst>
          </p:cNvPr>
          <p:cNvSpPr>
            <a:spLocks noGrp="1"/>
          </p:cNvSpPr>
          <p:nvPr>
            <p:ph type="dt" sz="half" idx="14"/>
          </p:nvPr>
        </p:nvSpPr>
        <p:spPr/>
        <p:txBody>
          <a:bodyPr/>
          <a:lstStyle/>
          <a:p>
            <a:fld id="{6E761A50-B070-4EAD-9EB9-92E4929324E7}" type="datetime1">
              <a:rPr lang="en-US" smtClean="0"/>
              <a:t>5/5/2026</a:t>
            </a:fld>
            <a:endParaRPr lang="en-US" dirty="0"/>
          </a:p>
        </p:txBody>
      </p:sp>
      <p:sp>
        <p:nvSpPr>
          <p:cNvPr id="15" name="Slide Number Placeholder 14">
            <a:extLst>
              <a:ext uri="{FF2B5EF4-FFF2-40B4-BE49-F238E27FC236}">
                <a16:creationId xmlns:a16="http://schemas.microsoft.com/office/drawing/2014/main" id="{AC245A2E-4B49-CED7-ADDF-6624BCC88DDE}"/>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368824241"/>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F72D5-B6AC-3F01-D0B7-E4B24906CCFA}"/>
              </a:ext>
            </a:extLst>
          </p:cNvPr>
          <p:cNvSpPr>
            <a:spLocks noGrp="1"/>
          </p:cNvSpPr>
          <p:nvPr>
            <p:ph type="title" hasCustomPrompt="1"/>
          </p:nvPr>
        </p:nvSpPr>
        <p:spPr>
          <a:xfrm>
            <a:off x="1645920" y="5203004"/>
            <a:ext cx="9052560" cy="557784"/>
          </a:xfrm>
        </p:spPr>
        <p:txBody>
          <a:bodyPr anchor="ctr">
            <a:normAutofit/>
          </a:bodyPr>
          <a:lstStyle>
            <a:lvl1pPr>
              <a:lnSpc>
                <a:spcPct val="120000"/>
              </a:lnSpc>
              <a:defRPr sz="2400" b="1">
                <a:gradFill>
                  <a:gsLst>
                    <a:gs pos="0">
                      <a:schemeClr val="accent5"/>
                    </a:gs>
                    <a:gs pos="90000">
                      <a:schemeClr val="accent2"/>
                    </a:gs>
                  </a:gsLst>
                  <a:lin ang="9600000" scaled="0"/>
                </a:gradFill>
              </a:defRPr>
            </a:lvl1pPr>
          </a:lstStyle>
          <a:p>
            <a:r>
              <a:rPr lang="en-US" dirty="0"/>
              <a:t>Quote Author</a:t>
            </a:r>
          </a:p>
        </p:txBody>
      </p:sp>
      <p:sp>
        <p:nvSpPr>
          <p:cNvPr id="7" name="Content Placeholder 6">
            <a:extLst>
              <a:ext uri="{FF2B5EF4-FFF2-40B4-BE49-F238E27FC236}">
                <a16:creationId xmlns:a16="http://schemas.microsoft.com/office/drawing/2014/main" id="{20A93000-1238-849C-EADD-03910EE27D69}"/>
              </a:ext>
            </a:extLst>
          </p:cNvPr>
          <p:cNvSpPr>
            <a:spLocks noGrp="1"/>
          </p:cNvSpPr>
          <p:nvPr>
            <p:ph sz="quarter" idx="13" hasCustomPrompt="1"/>
          </p:nvPr>
        </p:nvSpPr>
        <p:spPr>
          <a:xfrm>
            <a:off x="1499616" y="1795462"/>
            <a:ext cx="9198864" cy="2871216"/>
          </a:xfrm>
        </p:spPr>
        <p:txBody>
          <a:bodyPr anchor="ctr">
            <a:normAutofit/>
          </a:bodyPr>
          <a:lstStyle>
            <a:lvl1pPr marL="137160" indent="-137160">
              <a:lnSpc>
                <a:spcPct val="100000"/>
              </a:lnSpc>
              <a:buNone/>
              <a:defRPr sz="4400"/>
            </a:lvl1pPr>
          </a:lstStyle>
          <a:p>
            <a:pPr lvl="0"/>
            <a:r>
              <a:rPr lang="en-US" dirty="0"/>
              <a:t>Click to edit Quote</a:t>
            </a:r>
          </a:p>
        </p:txBody>
      </p:sp>
      <p:sp>
        <p:nvSpPr>
          <p:cNvPr id="3" name="Footer Placeholder 2">
            <a:extLst>
              <a:ext uri="{FF2B5EF4-FFF2-40B4-BE49-F238E27FC236}">
                <a16:creationId xmlns:a16="http://schemas.microsoft.com/office/drawing/2014/main" id="{B26C0B63-D720-7E4B-EF47-C094EDA300AC}"/>
              </a:ext>
            </a:extLst>
          </p:cNvPr>
          <p:cNvSpPr>
            <a:spLocks noGrp="1"/>
          </p:cNvSpPr>
          <p:nvPr>
            <p:ph type="ftr" sz="quarter" idx="10"/>
          </p:nvPr>
        </p:nvSpPr>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B3091BBB-CF16-BAC6-4881-2B122B945B8A}"/>
              </a:ext>
            </a:extLst>
          </p:cNvPr>
          <p:cNvSpPr>
            <a:spLocks noGrp="1"/>
          </p:cNvSpPr>
          <p:nvPr>
            <p:ph type="dt" sz="half" idx="11"/>
          </p:nvPr>
        </p:nvSpPr>
        <p:spPr/>
        <p:txBody>
          <a:bodyPr/>
          <a:lstStyle/>
          <a:p>
            <a:fld id="{9A1CBA35-F376-4C5F-B8C5-4C103617FD91}" type="datetime1">
              <a:rPr lang="en-US" smtClean="0"/>
              <a:t>5/5/2026</a:t>
            </a:fld>
            <a:endParaRPr lang="en-US" dirty="0"/>
          </a:p>
        </p:txBody>
      </p:sp>
      <p:sp>
        <p:nvSpPr>
          <p:cNvPr id="5" name="Slide Number Placeholder 4">
            <a:extLst>
              <a:ext uri="{FF2B5EF4-FFF2-40B4-BE49-F238E27FC236}">
                <a16:creationId xmlns:a16="http://schemas.microsoft.com/office/drawing/2014/main" id="{318C42D5-A475-3C08-9471-C59B3A49C848}"/>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0558442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93FB6C-5982-EAFA-94FA-F06EABA0EC3A}"/>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948F732B-25DE-1819-DB0A-266B26703011}"/>
              </a:ext>
            </a:extLst>
          </p:cNvPr>
          <p:cNvGrpSpPr/>
          <p:nvPr/>
        </p:nvGrpSpPr>
        <p:grpSpPr>
          <a:xfrm>
            <a:off x="807326" y="778051"/>
            <a:ext cx="10577346" cy="5314435"/>
            <a:chOff x="807326" y="778051"/>
            <a:chExt cx="10577346" cy="5314435"/>
          </a:xfrm>
        </p:grpSpPr>
        <p:sp>
          <p:nvSpPr>
            <p:cNvPr id="9" name="Rectangle 8">
              <a:extLst>
                <a:ext uri="{FF2B5EF4-FFF2-40B4-BE49-F238E27FC236}">
                  <a16:creationId xmlns:a16="http://schemas.microsoft.com/office/drawing/2014/main" id="{70BBD41E-DAB9-A564-3A2B-295B7AE87C42}"/>
                </a:ext>
              </a:extLst>
            </p:cNvPr>
            <p:cNvSpPr/>
            <p:nvPr/>
          </p:nvSpPr>
          <p:spPr>
            <a:xfrm rot="5400000" flipH="1">
              <a:off x="3438786" y="-1853401"/>
              <a:ext cx="5314432" cy="10577340"/>
            </a:xfrm>
            <a:prstGeom prst="rect">
              <a:avLst/>
            </a:prstGeom>
            <a:gradFill>
              <a:gsLst>
                <a:gs pos="0">
                  <a:schemeClr val="accent2">
                    <a:alpha val="78000"/>
                  </a:schemeClr>
                </a:gs>
                <a:gs pos="93000">
                  <a:schemeClr val="accent5">
                    <a:alpha val="8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B54A4391-9FDD-C033-0A4D-647A73420405}"/>
                </a:ext>
              </a:extLst>
            </p:cNvPr>
            <p:cNvSpPr/>
            <p:nvPr/>
          </p:nvSpPr>
          <p:spPr>
            <a:xfrm rot="16200000" flipH="1">
              <a:off x="3445177" y="-1846407"/>
              <a:ext cx="5314435" cy="10563352"/>
            </a:xfrm>
            <a:prstGeom prst="rect">
              <a:avLst/>
            </a:prstGeom>
            <a:gradFill flip="none" rotWithShape="1">
              <a:gsLst>
                <a:gs pos="0">
                  <a:schemeClr val="accent5">
                    <a:alpha val="79000"/>
                  </a:schemeClr>
                </a:gs>
                <a:gs pos="32000">
                  <a:schemeClr val="accent5">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Rectangle 10">
              <a:extLst>
                <a:ext uri="{FF2B5EF4-FFF2-40B4-BE49-F238E27FC236}">
                  <a16:creationId xmlns:a16="http://schemas.microsoft.com/office/drawing/2014/main" id="{0290101F-E74A-5C0F-8CC5-E0B5E3DC0E24}"/>
                </a:ext>
              </a:extLst>
            </p:cNvPr>
            <p:cNvSpPr/>
            <p:nvPr/>
          </p:nvSpPr>
          <p:spPr>
            <a:xfrm rot="10800000">
              <a:off x="807326" y="778051"/>
              <a:ext cx="3333441" cy="5308369"/>
            </a:xfrm>
            <a:prstGeom prst="rect">
              <a:avLst/>
            </a:prstGeom>
            <a:gradFill>
              <a:gsLst>
                <a:gs pos="0">
                  <a:schemeClr val="accent5">
                    <a:lumMod val="75000"/>
                  </a:schemeClr>
                </a:gs>
                <a:gs pos="48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338E2756-2591-1046-1B67-C9DEEDDCB82E}"/>
                </a:ext>
                <a:ext uri="{C183D7F6-B498-43B3-948B-1728B52AA6E4}">
                  <adec:decorative xmlns:adec="http://schemas.microsoft.com/office/drawing/2017/decorative" val="1"/>
                </a:ext>
              </a:extLst>
            </p:cNvPr>
            <p:cNvSpPr/>
            <p:nvPr/>
          </p:nvSpPr>
          <p:spPr>
            <a:xfrm rot="5400000" flipH="1">
              <a:off x="4205050" y="-1083744"/>
              <a:ext cx="4078718" cy="10273742"/>
            </a:xfrm>
            <a:prstGeom prst="rect">
              <a:avLst/>
            </a:prstGeom>
            <a:gradFill flip="none" rotWithShape="1">
              <a:gsLst>
                <a:gs pos="2000">
                  <a:schemeClr val="accent5">
                    <a:lumMod val="60000"/>
                    <a:lumOff val="40000"/>
                    <a:alpha val="68000"/>
                  </a:schemeClr>
                </a:gs>
                <a:gs pos="26000">
                  <a:schemeClr val="accent5">
                    <a:lumMod val="60000"/>
                    <a:lumOff val="40000"/>
                    <a:alpha val="0"/>
                  </a:schemeClr>
                </a:gs>
              </a:gsLst>
              <a:lin ang="1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2" name="Title 1">
            <a:extLst>
              <a:ext uri="{FF2B5EF4-FFF2-40B4-BE49-F238E27FC236}">
                <a16:creationId xmlns:a16="http://schemas.microsoft.com/office/drawing/2014/main" id="{0DDF72D5-B6AC-3F01-D0B7-E4B24906CCFA}"/>
              </a:ext>
            </a:extLst>
          </p:cNvPr>
          <p:cNvSpPr>
            <a:spLocks noGrp="1"/>
          </p:cNvSpPr>
          <p:nvPr>
            <p:ph type="title" hasCustomPrompt="1"/>
          </p:nvPr>
        </p:nvSpPr>
        <p:spPr>
          <a:xfrm>
            <a:off x="1801368" y="5120640"/>
            <a:ext cx="8549640" cy="621792"/>
          </a:xfrm>
        </p:spPr>
        <p:txBody>
          <a:bodyPr anchor="ctr">
            <a:normAutofit/>
          </a:bodyPr>
          <a:lstStyle>
            <a:lvl1pPr>
              <a:lnSpc>
                <a:spcPct val="120000"/>
              </a:lnSpc>
              <a:defRPr sz="1800" b="1">
                <a:solidFill>
                  <a:schemeClr val="bg1"/>
                </a:solidFill>
              </a:defRPr>
            </a:lvl1pPr>
          </a:lstStyle>
          <a:p>
            <a:r>
              <a:rPr lang="en-US" dirty="0"/>
              <a:t>Quote Author</a:t>
            </a:r>
          </a:p>
        </p:txBody>
      </p:sp>
      <p:sp>
        <p:nvSpPr>
          <p:cNvPr id="7" name="Content Placeholder 6">
            <a:extLst>
              <a:ext uri="{FF2B5EF4-FFF2-40B4-BE49-F238E27FC236}">
                <a16:creationId xmlns:a16="http://schemas.microsoft.com/office/drawing/2014/main" id="{20A93000-1238-849C-EADD-03910EE27D69}"/>
              </a:ext>
            </a:extLst>
          </p:cNvPr>
          <p:cNvSpPr>
            <a:spLocks noGrp="1"/>
          </p:cNvSpPr>
          <p:nvPr>
            <p:ph sz="quarter" idx="13" hasCustomPrompt="1"/>
          </p:nvPr>
        </p:nvSpPr>
        <p:spPr>
          <a:xfrm>
            <a:off x="1655064" y="1965960"/>
            <a:ext cx="8695944" cy="2331720"/>
          </a:xfrm>
        </p:spPr>
        <p:txBody>
          <a:bodyPr anchor="ctr">
            <a:normAutofit/>
          </a:bodyPr>
          <a:lstStyle>
            <a:lvl1pPr marL="137160" indent="-137160">
              <a:lnSpc>
                <a:spcPct val="100000"/>
              </a:lnSpc>
              <a:buNone/>
              <a:defRPr sz="3800">
                <a:solidFill>
                  <a:schemeClr val="bg1"/>
                </a:solidFill>
                <a:latin typeface="+mn-lt"/>
              </a:defRPr>
            </a:lvl1pPr>
          </a:lstStyle>
          <a:p>
            <a:pPr lvl="0"/>
            <a:r>
              <a:rPr lang="en-US" dirty="0"/>
              <a:t>Click to edit Quote</a:t>
            </a:r>
          </a:p>
        </p:txBody>
      </p:sp>
      <p:sp>
        <p:nvSpPr>
          <p:cNvPr id="3" name="Footer Placeholder 2">
            <a:extLst>
              <a:ext uri="{FF2B5EF4-FFF2-40B4-BE49-F238E27FC236}">
                <a16:creationId xmlns:a16="http://schemas.microsoft.com/office/drawing/2014/main" id="{B26C0B63-D720-7E4B-EF47-C094EDA300AC}"/>
              </a:ext>
            </a:extLst>
          </p:cNvPr>
          <p:cNvSpPr>
            <a:spLocks noGrp="1"/>
          </p:cNvSpPr>
          <p:nvPr>
            <p:ph type="ftr" sz="quarter" idx="10"/>
          </p:nvPr>
        </p:nvSpPr>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B3091BBB-CF16-BAC6-4881-2B122B945B8A}"/>
              </a:ext>
            </a:extLst>
          </p:cNvPr>
          <p:cNvSpPr>
            <a:spLocks noGrp="1"/>
          </p:cNvSpPr>
          <p:nvPr>
            <p:ph type="dt" sz="half" idx="11"/>
          </p:nvPr>
        </p:nvSpPr>
        <p:spPr/>
        <p:txBody>
          <a:bodyPr/>
          <a:lstStyle/>
          <a:p>
            <a:fld id="{BA89D600-DCDC-4EC3-BDD3-052C2836DAF2}" type="datetime1">
              <a:rPr lang="en-US" smtClean="0"/>
              <a:t>5/5/2026</a:t>
            </a:fld>
            <a:endParaRPr lang="en-US" dirty="0"/>
          </a:p>
        </p:txBody>
      </p:sp>
      <p:sp>
        <p:nvSpPr>
          <p:cNvPr id="5" name="Slide Number Placeholder 4">
            <a:extLst>
              <a:ext uri="{FF2B5EF4-FFF2-40B4-BE49-F238E27FC236}">
                <a16:creationId xmlns:a16="http://schemas.microsoft.com/office/drawing/2014/main" id="{318C42D5-A475-3C08-9471-C59B3A49C848}"/>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45734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93D49479-B594-DDBA-C16A-3A98635C8A4A}"/>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4" name="Rectangle 13">
              <a:extLst>
                <a:ext uri="{FF2B5EF4-FFF2-40B4-BE49-F238E27FC236}">
                  <a16:creationId xmlns:a16="http://schemas.microsoft.com/office/drawing/2014/main" id="{0E065CA7-C91C-8C4F-CD30-E6DB950A620B}"/>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DCDB482-1274-EA4E-11EA-FDB308F1540E}"/>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8FAEF3D1-EB50-234E-F0C0-5C4E6FB69937}"/>
              </a:ext>
              <a:ext uri="{C183D7F6-B498-43B3-948B-1728B52AA6E4}">
                <adec:decorative xmlns:adec="http://schemas.microsoft.com/office/drawing/2017/decorative" val="1"/>
              </a:ext>
            </a:extLst>
          </p:cNvPr>
          <p:cNvGrpSpPr/>
          <p:nvPr/>
        </p:nvGrpSpPr>
        <p:grpSpPr>
          <a:xfrm rot="10800000">
            <a:off x="-1091" y="0"/>
            <a:ext cx="12188952" cy="123363"/>
            <a:chOff x="-5025" y="6737718"/>
            <a:chExt cx="12207200" cy="123363"/>
          </a:xfrm>
        </p:grpSpPr>
        <p:sp>
          <p:nvSpPr>
            <p:cNvPr id="17" name="Rectangle 16">
              <a:extLst>
                <a:ext uri="{FF2B5EF4-FFF2-40B4-BE49-F238E27FC236}">
                  <a16:creationId xmlns:a16="http://schemas.microsoft.com/office/drawing/2014/main" id="{5B35CE4F-16F9-575C-78CA-4F076F0C3D1F}"/>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D59711A-5559-82B6-B156-35D79618FF56}"/>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0DDF72D5-B6AC-3F01-D0B7-E4B24906CCFA}"/>
              </a:ext>
            </a:extLst>
          </p:cNvPr>
          <p:cNvSpPr>
            <a:spLocks noGrp="1"/>
          </p:cNvSpPr>
          <p:nvPr>
            <p:ph type="title" hasCustomPrompt="1"/>
          </p:nvPr>
        </p:nvSpPr>
        <p:spPr>
          <a:xfrm>
            <a:off x="1379836" y="5192776"/>
            <a:ext cx="8494776" cy="621792"/>
          </a:xfrm>
        </p:spPr>
        <p:txBody>
          <a:bodyPr anchor="ctr">
            <a:normAutofit/>
          </a:bodyPr>
          <a:lstStyle>
            <a:lvl1pPr>
              <a:lnSpc>
                <a:spcPct val="120000"/>
              </a:lnSpc>
              <a:defRPr sz="1800" b="1">
                <a:gradFill>
                  <a:gsLst>
                    <a:gs pos="0">
                      <a:schemeClr val="accent2"/>
                    </a:gs>
                    <a:gs pos="90000">
                      <a:schemeClr val="accent5"/>
                    </a:gs>
                  </a:gsLst>
                  <a:lin ang="9600000" scaled="0"/>
                </a:gradFill>
              </a:defRPr>
            </a:lvl1pPr>
          </a:lstStyle>
          <a:p>
            <a:r>
              <a:rPr lang="en-US" dirty="0"/>
              <a:t>Quote Author</a:t>
            </a:r>
          </a:p>
        </p:txBody>
      </p:sp>
      <p:sp>
        <p:nvSpPr>
          <p:cNvPr id="7" name="Content Placeholder 6">
            <a:extLst>
              <a:ext uri="{FF2B5EF4-FFF2-40B4-BE49-F238E27FC236}">
                <a16:creationId xmlns:a16="http://schemas.microsoft.com/office/drawing/2014/main" id="{20A93000-1238-849C-EADD-03910EE27D69}"/>
              </a:ext>
            </a:extLst>
          </p:cNvPr>
          <p:cNvSpPr>
            <a:spLocks noGrp="1"/>
          </p:cNvSpPr>
          <p:nvPr>
            <p:ph sz="quarter" idx="13" hasCustomPrompt="1"/>
          </p:nvPr>
        </p:nvSpPr>
        <p:spPr>
          <a:xfrm>
            <a:off x="1233532" y="1792224"/>
            <a:ext cx="8641080" cy="2871216"/>
          </a:xfrm>
        </p:spPr>
        <p:txBody>
          <a:bodyPr anchor="ctr">
            <a:normAutofit/>
          </a:bodyPr>
          <a:lstStyle>
            <a:lvl1pPr marL="137160" indent="-137160">
              <a:lnSpc>
                <a:spcPct val="100000"/>
              </a:lnSpc>
              <a:buNone/>
              <a:defRPr sz="3600">
                <a:gradFill>
                  <a:gsLst>
                    <a:gs pos="0">
                      <a:schemeClr val="accent2"/>
                    </a:gs>
                    <a:gs pos="90000">
                      <a:schemeClr val="accent5"/>
                    </a:gs>
                  </a:gsLst>
                  <a:lin ang="9600000" scaled="0"/>
                </a:gradFill>
              </a:defRPr>
            </a:lvl1pPr>
          </a:lstStyle>
          <a:p>
            <a:pPr lvl="0"/>
            <a:r>
              <a:rPr lang="en-US" dirty="0"/>
              <a:t>Click to edit Quote</a:t>
            </a:r>
          </a:p>
        </p:txBody>
      </p:sp>
      <p:sp>
        <p:nvSpPr>
          <p:cNvPr id="3" name="Footer Placeholder 2">
            <a:extLst>
              <a:ext uri="{FF2B5EF4-FFF2-40B4-BE49-F238E27FC236}">
                <a16:creationId xmlns:a16="http://schemas.microsoft.com/office/drawing/2014/main" id="{B26C0B63-D720-7E4B-EF47-C094EDA300AC}"/>
              </a:ext>
            </a:extLst>
          </p:cNvPr>
          <p:cNvSpPr>
            <a:spLocks noGrp="1"/>
          </p:cNvSpPr>
          <p:nvPr>
            <p:ph type="ftr" sz="quarter" idx="10"/>
          </p:nvPr>
        </p:nvSpPr>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B3091BBB-CF16-BAC6-4881-2B122B945B8A}"/>
              </a:ext>
            </a:extLst>
          </p:cNvPr>
          <p:cNvSpPr>
            <a:spLocks noGrp="1"/>
          </p:cNvSpPr>
          <p:nvPr>
            <p:ph type="dt" sz="half" idx="11"/>
          </p:nvPr>
        </p:nvSpPr>
        <p:spPr/>
        <p:txBody>
          <a:bodyPr/>
          <a:lstStyle/>
          <a:p>
            <a:fld id="{3ADB2DB3-0A08-4E5B-8BB6-A488CF1C042F}" type="datetime1">
              <a:rPr lang="en-US" smtClean="0"/>
              <a:t>5/5/2026</a:t>
            </a:fld>
            <a:endParaRPr lang="en-US" dirty="0"/>
          </a:p>
        </p:txBody>
      </p:sp>
      <p:sp>
        <p:nvSpPr>
          <p:cNvPr id="5" name="Slide Number Placeholder 4">
            <a:extLst>
              <a:ext uri="{FF2B5EF4-FFF2-40B4-BE49-F238E27FC236}">
                <a16:creationId xmlns:a16="http://schemas.microsoft.com/office/drawing/2014/main" id="{318C42D5-A475-3C08-9471-C59B3A49C848}"/>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7236494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0B646A9-91B4-D2CF-8B72-68E668219C00}"/>
              </a:ext>
            </a:extLst>
          </p:cNvPr>
          <p:cNvSpPr/>
          <p:nvPr/>
        </p:nvSpPr>
        <p:spPr>
          <a:xfrm rot="5400000" flipH="1">
            <a:off x="5175902" y="-5175894"/>
            <a:ext cx="1855397" cy="12207199"/>
          </a:xfrm>
          <a:prstGeom prst="rect">
            <a:avLst/>
          </a:prstGeom>
          <a:gradFill>
            <a:gsLst>
              <a:gs pos="0">
                <a:schemeClr val="accent5"/>
              </a:gs>
              <a:gs pos="90000">
                <a:schemeClr val="accent2"/>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10954512" cy="1197864"/>
          </a:xfrm>
        </p:spPr>
        <p:txBody>
          <a:bodyPr/>
          <a:lstStyle>
            <a:lvl1pPr>
              <a:defRPr>
                <a:solidFill>
                  <a:schemeClr val="bg1"/>
                </a:solidFill>
              </a:defRPr>
            </a:lvl1pPr>
          </a:lstStyle>
          <a:p>
            <a:r>
              <a:rPr lang="en-US" dirty="0"/>
              <a:t>Click to edit Master title style</a:t>
            </a:r>
          </a:p>
        </p:txBody>
      </p:sp>
      <p:sp>
        <p:nvSpPr>
          <p:cNvPr id="9" name="Text Placeholder 8">
            <a:extLst>
              <a:ext uri="{FF2B5EF4-FFF2-40B4-BE49-F238E27FC236}">
                <a16:creationId xmlns:a16="http://schemas.microsoft.com/office/drawing/2014/main" id="{DA7BFCD9-16A4-5745-7BB3-7836095FF16B}"/>
              </a:ext>
            </a:extLst>
          </p:cNvPr>
          <p:cNvSpPr>
            <a:spLocks noGrp="1"/>
          </p:cNvSpPr>
          <p:nvPr>
            <p:ph type="body" sz="quarter" idx="13"/>
          </p:nvPr>
        </p:nvSpPr>
        <p:spPr>
          <a:xfrm>
            <a:off x="612648" y="2133600"/>
            <a:ext cx="5166360" cy="41849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a:extLst>
              <a:ext uri="{FF2B5EF4-FFF2-40B4-BE49-F238E27FC236}">
                <a16:creationId xmlns:a16="http://schemas.microsoft.com/office/drawing/2014/main" id="{F30EDC57-7D17-D4C8-5C60-A44A480EA997}"/>
              </a:ext>
            </a:extLst>
          </p:cNvPr>
          <p:cNvSpPr>
            <a:spLocks noGrp="1"/>
          </p:cNvSpPr>
          <p:nvPr>
            <p:ph type="body" sz="quarter" idx="14"/>
          </p:nvPr>
        </p:nvSpPr>
        <p:spPr>
          <a:xfrm>
            <a:off x="6400800" y="2128115"/>
            <a:ext cx="5166360" cy="419038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92A082C-5D4A-4A20-87E3-9906B5F3BAF4}"/>
              </a:ext>
            </a:extLst>
          </p:cNvPr>
          <p:cNvSpPr>
            <a:spLocks noGrp="1"/>
          </p:cNvSpPr>
          <p:nvPr>
            <p:ph type="ftr" sz="quarter" idx="16"/>
          </p:nvPr>
        </p:nvSpPr>
        <p:spPr/>
        <p:txBody>
          <a:bodyPr/>
          <a:lstStyle/>
          <a:p>
            <a:pPr algn="l"/>
            <a:r>
              <a:rPr lang="en-US"/>
              <a:t>Sample Footer Text</a:t>
            </a:r>
            <a:endParaRPr lang="en-US" dirty="0"/>
          </a:p>
        </p:txBody>
      </p:sp>
      <p:sp>
        <p:nvSpPr>
          <p:cNvPr id="3" name="Date Placeholder 2">
            <a:extLst>
              <a:ext uri="{FF2B5EF4-FFF2-40B4-BE49-F238E27FC236}">
                <a16:creationId xmlns:a16="http://schemas.microsoft.com/office/drawing/2014/main" id="{EC2184DE-1D38-B3AE-D560-557B3726B547}"/>
              </a:ext>
            </a:extLst>
          </p:cNvPr>
          <p:cNvSpPr>
            <a:spLocks noGrp="1"/>
          </p:cNvSpPr>
          <p:nvPr>
            <p:ph type="dt" sz="half" idx="15"/>
          </p:nvPr>
        </p:nvSpPr>
        <p:spPr/>
        <p:txBody>
          <a:bodyPr/>
          <a:lstStyle/>
          <a:p>
            <a:fld id="{7A329DD1-6F17-4170-B2B1-1A76C32D62A1}" type="datetime1">
              <a:rPr lang="en-US" smtClean="0"/>
              <a:t>5/5/2026</a:t>
            </a:fld>
            <a:endParaRPr lang="en-US" dirty="0"/>
          </a:p>
        </p:txBody>
      </p:sp>
      <p:sp>
        <p:nvSpPr>
          <p:cNvPr id="8" name="Slide Number Placeholder 7">
            <a:extLst>
              <a:ext uri="{FF2B5EF4-FFF2-40B4-BE49-F238E27FC236}">
                <a16:creationId xmlns:a16="http://schemas.microsoft.com/office/drawing/2014/main" id="{AD66BE47-AC20-1061-07AD-89A41D02F482}"/>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92740732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C704A21-3725-4536-B210-EAED58DE1544}"/>
              </a:ext>
            </a:extLst>
          </p:cNvPr>
          <p:cNvSpPr/>
          <p:nvPr/>
        </p:nvSpPr>
        <p:spPr>
          <a:xfrm rot="5400000" flipH="1">
            <a:off x="5175902" y="-5175894"/>
            <a:ext cx="1855397" cy="12207199"/>
          </a:xfrm>
          <a:prstGeom prst="rect">
            <a:avLst/>
          </a:prstGeom>
          <a:gradFill>
            <a:gsLst>
              <a:gs pos="0">
                <a:schemeClr val="accent5"/>
              </a:gs>
              <a:gs pos="90000">
                <a:schemeClr val="accent2"/>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12648" y="502920"/>
            <a:ext cx="10953750" cy="1197864"/>
          </a:xfrm>
        </p:spPr>
        <p:txBody>
          <a:bodyPr/>
          <a:lstStyle>
            <a:lvl1pPr>
              <a:defRPr>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12648" y="2128111"/>
            <a:ext cx="5166360" cy="484632"/>
          </a:xfrm>
        </p:spPr>
        <p:txBody>
          <a:bodyPr anchor="b">
            <a:normAutofit/>
          </a:bodyPr>
          <a:lstStyle>
            <a:lvl1pPr marL="0" indent="0">
              <a:lnSpc>
                <a:spcPct val="90000"/>
              </a:lnSpc>
              <a:buNone/>
              <a:defRPr sz="24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Text Placeholder 10">
            <a:extLst>
              <a:ext uri="{FF2B5EF4-FFF2-40B4-BE49-F238E27FC236}">
                <a16:creationId xmlns:a16="http://schemas.microsoft.com/office/drawing/2014/main" id="{7B5BB1DC-4DAA-D220-25A9-5752C158FDD3}"/>
              </a:ext>
            </a:extLst>
          </p:cNvPr>
          <p:cNvSpPr>
            <a:spLocks noGrp="1"/>
          </p:cNvSpPr>
          <p:nvPr>
            <p:ph type="body" sz="quarter" idx="13"/>
          </p:nvPr>
        </p:nvSpPr>
        <p:spPr>
          <a:xfrm>
            <a:off x="612648" y="2722893"/>
            <a:ext cx="5166360" cy="359561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400800" y="2128109"/>
            <a:ext cx="5166360" cy="484633"/>
          </a:xfrm>
        </p:spPr>
        <p:txBody>
          <a:bodyPr anchor="b">
            <a:normAutofit/>
          </a:bodyPr>
          <a:lstStyle>
            <a:lvl1pPr marL="0" indent="0">
              <a:lnSpc>
                <a:spcPct val="90000"/>
              </a:lnSpc>
              <a:buNone/>
              <a:defRPr sz="24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12">
            <a:extLst>
              <a:ext uri="{FF2B5EF4-FFF2-40B4-BE49-F238E27FC236}">
                <a16:creationId xmlns:a16="http://schemas.microsoft.com/office/drawing/2014/main" id="{BAB67A04-5E8D-18C5-D47A-A5B5CFE568A1}"/>
              </a:ext>
            </a:extLst>
          </p:cNvPr>
          <p:cNvSpPr>
            <a:spLocks noGrp="1"/>
          </p:cNvSpPr>
          <p:nvPr>
            <p:ph type="body" sz="quarter" idx="14"/>
          </p:nvPr>
        </p:nvSpPr>
        <p:spPr>
          <a:xfrm>
            <a:off x="6400038" y="2722893"/>
            <a:ext cx="5166360" cy="359561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80669AB3-1083-59C6-B9F8-A35C0D406617}"/>
              </a:ext>
            </a:extLst>
          </p:cNvPr>
          <p:cNvSpPr>
            <a:spLocks noGrp="1"/>
          </p:cNvSpPr>
          <p:nvPr>
            <p:ph type="ftr" sz="quarter" idx="16"/>
          </p:nvPr>
        </p:nvSpPr>
        <p:spPr/>
        <p:txBody>
          <a:bodyPr/>
          <a:lstStyle/>
          <a:p>
            <a:pPr algn="l"/>
            <a:r>
              <a:rPr lang="en-US"/>
              <a:t>Sample Footer Text</a:t>
            </a:r>
            <a:endParaRPr lang="en-US" dirty="0"/>
          </a:p>
        </p:txBody>
      </p:sp>
      <p:sp>
        <p:nvSpPr>
          <p:cNvPr id="4" name="Date Placeholder 3">
            <a:extLst>
              <a:ext uri="{FF2B5EF4-FFF2-40B4-BE49-F238E27FC236}">
                <a16:creationId xmlns:a16="http://schemas.microsoft.com/office/drawing/2014/main" id="{88D0645D-C128-9FF0-2E8B-D2E3E34687DA}"/>
              </a:ext>
            </a:extLst>
          </p:cNvPr>
          <p:cNvSpPr>
            <a:spLocks noGrp="1"/>
          </p:cNvSpPr>
          <p:nvPr>
            <p:ph type="dt" sz="half" idx="15"/>
          </p:nvPr>
        </p:nvSpPr>
        <p:spPr/>
        <p:txBody>
          <a:bodyPr/>
          <a:lstStyle/>
          <a:p>
            <a:fld id="{BA7E6053-DA33-4DC9-86BB-0E52E5EB5B56}" type="datetime1">
              <a:rPr lang="en-US" smtClean="0"/>
              <a:t>5/5/2026</a:t>
            </a:fld>
            <a:endParaRPr lang="en-US" dirty="0"/>
          </a:p>
        </p:txBody>
      </p:sp>
      <p:sp>
        <p:nvSpPr>
          <p:cNvPr id="10" name="Slide Number Placeholder 9">
            <a:extLst>
              <a:ext uri="{FF2B5EF4-FFF2-40B4-BE49-F238E27FC236}">
                <a16:creationId xmlns:a16="http://schemas.microsoft.com/office/drawing/2014/main" id="{CC6DDA88-C058-DDD5-F19B-8B5E7B86C681}"/>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90510429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nchor="t"/>
          <a:lstStyle/>
          <a:p>
            <a:r>
              <a:rPr lang="en-US" dirty="0"/>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7C72CE4D-D83F-44D4-ACB0-A88A6B9DB4F7}" type="datetime1">
              <a:rPr lang="en-US" smtClean="0"/>
              <a:t>5/5/2026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2818797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Sample Footer Text</a:t>
            </a:r>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9A62F981-1EE1-49F5-B605-4EA23F0307AC}" type="datetime1">
              <a:rPr lang="en-US" smtClean="0"/>
              <a:t>5/5/2026</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28712575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36BE0305-2234-39DE-EC35-B6881018EC31}"/>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2" name="Rectangle 11">
              <a:extLst>
                <a:ext uri="{FF2B5EF4-FFF2-40B4-BE49-F238E27FC236}">
                  <a16:creationId xmlns:a16="http://schemas.microsoft.com/office/drawing/2014/main" id="{BEBF17BE-BA15-771A-79F4-91B4C5C752FB}"/>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79ADE0D-3A86-F364-6B2A-F373A75E29AE}"/>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12648" y="502920"/>
            <a:ext cx="3595634" cy="1808201"/>
          </a:xfrm>
        </p:spPr>
        <p:txBody>
          <a:bodyPr anchor="t">
            <a:normAutofit/>
          </a:bodyPr>
          <a:lstStyle>
            <a:lvl1pPr>
              <a:defRPr sz="3200"/>
            </a:lvl1pPr>
          </a:lstStyle>
          <a:p>
            <a:r>
              <a:rPr lang="en-US" dirty="0"/>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12648" y="2311121"/>
            <a:ext cx="3309608" cy="3993263"/>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283299" y="502920"/>
            <a:ext cx="6283861" cy="580326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B0B6493B-A447-4205-AC2D-AE2DEDAE4E3B}" type="datetime1">
              <a:rPr lang="en-US" smtClean="0"/>
              <a:t>5/5/2026</a:t>
            </a:fld>
            <a:endParaRPr lang="en-US"/>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6255998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D02923E9-478C-95DE-C678-A683A36F5388}"/>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21" name="Rectangle 20">
              <a:extLst>
                <a:ext uri="{FF2B5EF4-FFF2-40B4-BE49-F238E27FC236}">
                  <a16:creationId xmlns:a16="http://schemas.microsoft.com/office/drawing/2014/main" id="{43DD8A0F-EB40-1201-2A23-685958AC5DF6}"/>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9B912E4F-3FBB-39E4-2EA2-BA0D8858A74D}"/>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12648" y="502920"/>
            <a:ext cx="3713996" cy="2247200"/>
          </a:xfrm>
        </p:spPr>
        <p:txBody>
          <a:bodyPr anchor="t">
            <a:normAutofit/>
          </a:bodyPr>
          <a:lstStyle>
            <a:lvl1pPr>
              <a:defRPr sz="3200"/>
            </a:lvl1pPr>
          </a:lstStyle>
          <a:p>
            <a:r>
              <a:rPr lang="en-US" dirty="0"/>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8" y="2826137"/>
            <a:ext cx="3310128"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4" name="Footer Placeholder 23">
            <a:extLst>
              <a:ext uri="{FF2B5EF4-FFF2-40B4-BE49-F238E27FC236}">
                <a16:creationId xmlns:a16="http://schemas.microsoft.com/office/drawing/2014/main" id="{861F92C4-9651-789C-0B22-E6343EE25C7A}"/>
              </a:ext>
            </a:extLst>
          </p:cNvPr>
          <p:cNvSpPr>
            <a:spLocks noGrp="1"/>
          </p:cNvSpPr>
          <p:nvPr>
            <p:ph type="ftr" sz="quarter" idx="15"/>
          </p:nvPr>
        </p:nvSpPr>
        <p:spPr/>
        <p:txBody>
          <a:bodyPr/>
          <a:lstStyle/>
          <a:p>
            <a:r>
              <a:rPr lang="en-US"/>
              <a:t>Sample Footer Text</a:t>
            </a:r>
            <a:endParaRPr lang="en-US" dirty="0"/>
          </a:p>
        </p:txBody>
      </p:sp>
      <p:sp>
        <p:nvSpPr>
          <p:cNvPr id="8" name="Picture Placeholder 7">
            <a:extLst>
              <a:ext uri="{FF2B5EF4-FFF2-40B4-BE49-F238E27FC236}">
                <a16:creationId xmlns:a16="http://schemas.microsoft.com/office/drawing/2014/main" id="{6CCD178F-4127-FE67-2F5D-0F1CE7884398}"/>
              </a:ext>
            </a:extLst>
          </p:cNvPr>
          <p:cNvSpPr>
            <a:spLocks noGrp="1"/>
          </p:cNvSpPr>
          <p:nvPr>
            <p:ph type="pic" sz="quarter" idx="13" hasCustomPrompt="1"/>
          </p:nvPr>
        </p:nvSpPr>
        <p:spPr>
          <a:xfrm>
            <a:off x="5153978" y="342016"/>
            <a:ext cx="6413182" cy="5976487"/>
          </a:xfrm>
          <a:blipFill>
            <a:blip r:embed="rId2">
              <a:alphaModFix amt="60000"/>
            </a:blip>
            <a:stretch>
              <a:fillRect/>
            </a:stretch>
          </a:blipFill>
        </p:spPr>
        <p:txBody>
          <a:bodyPr/>
          <a:lstStyle>
            <a:lvl1pPr marL="0" indent="0">
              <a:buNone/>
              <a:defRPr/>
            </a:lvl1pPr>
          </a:lstStyle>
          <a:p>
            <a:r>
              <a:rPr lang="en-US" dirty="0"/>
              <a:t>.</a:t>
            </a:r>
          </a:p>
        </p:txBody>
      </p:sp>
      <p:sp>
        <p:nvSpPr>
          <p:cNvPr id="23" name="Date Placeholder 22">
            <a:extLst>
              <a:ext uri="{FF2B5EF4-FFF2-40B4-BE49-F238E27FC236}">
                <a16:creationId xmlns:a16="http://schemas.microsoft.com/office/drawing/2014/main" id="{8ACB14E1-4D3B-B55C-4791-64F774AC361F}"/>
              </a:ext>
            </a:extLst>
          </p:cNvPr>
          <p:cNvSpPr>
            <a:spLocks noGrp="1"/>
          </p:cNvSpPr>
          <p:nvPr>
            <p:ph type="dt" sz="half" idx="14"/>
          </p:nvPr>
        </p:nvSpPr>
        <p:spPr/>
        <p:txBody>
          <a:bodyPr/>
          <a:lstStyle/>
          <a:p>
            <a:fld id="{1F9A354F-9C13-4261-9BA4-DD76051C2429}" type="datetime1">
              <a:rPr lang="en-US" smtClean="0"/>
              <a:t>5/5/2026</a:t>
            </a:fld>
            <a:endParaRPr lang="en-US" dirty="0"/>
          </a:p>
        </p:txBody>
      </p:sp>
      <p:sp>
        <p:nvSpPr>
          <p:cNvPr id="25" name="Slide Number Placeholder 24">
            <a:extLst>
              <a:ext uri="{FF2B5EF4-FFF2-40B4-BE49-F238E27FC236}">
                <a16:creationId xmlns:a16="http://schemas.microsoft.com/office/drawing/2014/main" id="{E55DAD34-8521-F119-F985-ABFBDD340032}"/>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98343159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0AE463B-60C7-F01E-97F6-1486FB41D222}"/>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7" name="Rectangle 6">
              <a:extLst>
                <a:ext uri="{FF2B5EF4-FFF2-40B4-BE49-F238E27FC236}">
                  <a16:creationId xmlns:a16="http://schemas.microsoft.com/office/drawing/2014/main" id="{EF94E48A-D751-8593-5D71-0683866A2404}"/>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55092F9-8C9B-4865-CB0E-EFD550A28ED3}"/>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40080"/>
            <a:ext cx="10890373" cy="1463040"/>
          </a:xfrm>
        </p:spPr>
        <p:txBody>
          <a:bodyPr anchor="t">
            <a:normAutofit/>
          </a:bodyPr>
          <a:lstStyle>
            <a:lvl1pPr>
              <a:defRPr sz="6000">
                <a:gradFill>
                  <a:gsLst>
                    <a:gs pos="0">
                      <a:schemeClr val="accent2"/>
                    </a:gs>
                    <a:gs pos="100000">
                      <a:schemeClr val="accent5"/>
                    </a:gs>
                  </a:gsLst>
                  <a:lin ang="42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12648" y="3483864"/>
            <a:ext cx="10890374"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A67F5585-231E-4B46-143C-086AE5C56D2F}"/>
              </a:ext>
            </a:extLst>
          </p:cNvPr>
          <p:cNvSpPr>
            <a:spLocks noGrp="1"/>
          </p:cNvSpPr>
          <p:nvPr>
            <p:ph type="ftr" sz="quarter" idx="15"/>
          </p:nvPr>
        </p:nvSpPr>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5C52CF0D-DCF6-2401-8AD6-ED12BCF0D0F7}"/>
              </a:ext>
            </a:extLst>
          </p:cNvPr>
          <p:cNvSpPr>
            <a:spLocks noGrp="1"/>
          </p:cNvSpPr>
          <p:nvPr>
            <p:ph type="dt" sz="half" idx="14"/>
          </p:nvPr>
        </p:nvSpPr>
        <p:spPr/>
        <p:txBody>
          <a:bodyPr/>
          <a:lstStyle/>
          <a:p>
            <a:fld id="{D3A9CD26-23FE-488A-AF3B-5DDE99301C10}" type="datetime1">
              <a:rPr lang="en-US" smtClean="0"/>
              <a:t>5/5/2026</a:t>
            </a:fld>
            <a:endParaRPr lang="en-US" dirty="0"/>
          </a:p>
        </p:txBody>
      </p:sp>
      <p:sp>
        <p:nvSpPr>
          <p:cNvPr id="6" name="Slide Number Placeholder 5">
            <a:extLst>
              <a:ext uri="{FF2B5EF4-FFF2-40B4-BE49-F238E27FC236}">
                <a16:creationId xmlns:a16="http://schemas.microsoft.com/office/drawing/2014/main" id="{90CE8D9E-59BD-DBC5-F43C-8A6A21AE2F10}"/>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660577416"/>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1627318"/>
            <a:ext cx="8430768" cy="1842020"/>
          </a:xfrm>
        </p:spPr>
        <p:txBody>
          <a:bodyPr anchor="b">
            <a:normAutofit/>
          </a:bodyPr>
          <a:lstStyle>
            <a:lvl1pPr>
              <a:defRPr sz="6000">
                <a:gradFill>
                  <a:gsLst>
                    <a:gs pos="0">
                      <a:schemeClr val="accent2"/>
                    </a:gs>
                    <a:gs pos="100000">
                      <a:schemeClr val="accent5"/>
                    </a:gs>
                  </a:gsLst>
                  <a:lin ang="4200000" scaled="0"/>
                </a:gra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12648" y="3622673"/>
            <a:ext cx="8430768" cy="1609344"/>
          </a:xfrm>
        </p:spPr>
        <p:txBody>
          <a:bodyPr vert="horz" lIns="91440" tIns="45720" rIns="91440" bIns="45720" rtlCol="0">
            <a:normAutofit/>
          </a:bodyPr>
          <a:lstStyle>
            <a:lvl1pPr marL="0" indent="0">
              <a:buNone/>
              <a:defRPr lang="en-US" sz="2200" dirty="0"/>
            </a:lvl1pPr>
            <a:lvl2pPr marL="228600" indent="0">
              <a:buNone/>
              <a:defRPr lang="en-US" sz="1800" dirty="0"/>
            </a:lvl2pPr>
            <a:lvl3pPr marL="457200" indent="0">
              <a:buNone/>
              <a:defRPr lang="en-US" sz="1600" dirty="0"/>
            </a:lvl3pPr>
            <a:lvl4pPr marL="685800" indent="0">
              <a:buNone/>
              <a:defRPr lang="en-US" sz="1400" dirty="0"/>
            </a:lvl4pPr>
            <a:lvl5pPr marL="914400" indent="0">
              <a:buNone/>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F664FAF8-D2CD-617D-EEE4-AFE7E979984A}"/>
              </a:ext>
            </a:extLst>
          </p:cNvPr>
          <p:cNvSpPr>
            <a:spLocks noGrp="1"/>
          </p:cNvSpPr>
          <p:nvPr>
            <p:ph type="ftr" sz="quarter" idx="16"/>
          </p:nvPr>
        </p:nvSpPr>
        <p:spPr/>
        <p:txBody>
          <a:bodyPr/>
          <a:lstStyle/>
          <a:p>
            <a:pPr algn="l"/>
            <a:r>
              <a:rPr lang="en-US" dirty="0"/>
              <a:t>Sample Footer Text</a:t>
            </a:r>
          </a:p>
        </p:txBody>
      </p:sp>
      <p:sp>
        <p:nvSpPr>
          <p:cNvPr id="3" name="Date Placeholder 2">
            <a:extLst>
              <a:ext uri="{FF2B5EF4-FFF2-40B4-BE49-F238E27FC236}">
                <a16:creationId xmlns:a16="http://schemas.microsoft.com/office/drawing/2014/main" id="{7CAECC89-C65D-CAD6-3F7F-24F67D81DCF1}"/>
              </a:ext>
            </a:extLst>
          </p:cNvPr>
          <p:cNvSpPr>
            <a:spLocks noGrp="1"/>
          </p:cNvSpPr>
          <p:nvPr>
            <p:ph type="dt" sz="half" idx="15"/>
          </p:nvPr>
        </p:nvSpPr>
        <p:spPr/>
        <p:txBody>
          <a:bodyPr/>
          <a:lstStyle/>
          <a:p>
            <a:fld id="{CC67263D-2536-4E2E-A4D6-BA89E45F00B0}" type="datetime1">
              <a:rPr lang="en-US" smtClean="0"/>
              <a:t>5/5/2026</a:t>
            </a:fld>
            <a:endParaRPr lang="en-US" dirty="0"/>
          </a:p>
        </p:txBody>
      </p:sp>
      <p:sp>
        <p:nvSpPr>
          <p:cNvPr id="9" name="Slide Number Placeholder 8">
            <a:extLst>
              <a:ext uri="{FF2B5EF4-FFF2-40B4-BE49-F238E27FC236}">
                <a16:creationId xmlns:a16="http://schemas.microsoft.com/office/drawing/2014/main" id="{B0DB779D-8A81-935C-F850-6C0DCAD5E6D1}"/>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4156845341"/>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02920"/>
            <a:ext cx="10954512" cy="1197864"/>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8" y="1801368"/>
            <a:ext cx="10954512" cy="448056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612648" y="6318504"/>
            <a:ext cx="4096512" cy="365760"/>
          </a:xfrm>
          <a:prstGeom prst="rect">
            <a:avLst/>
          </a:prstGeom>
        </p:spPr>
        <p:txBody>
          <a:bodyPr vert="horz" lIns="91440" tIns="45720" rIns="91440" bIns="45720" rtlCol="0" anchor="ctr"/>
          <a:lstStyle>
            <a:lvl1pPr algn="l">
              <a:defRPr sz="850">
                <a:solidFill>
                  <a:schemeClr val="tx1"/>
                </a:solidFill>
              </a:defRPr>
            </a:lvl1pPr>
          </a:lstStyle>
          <a:p>
            <a:r>
              <a:rPr lang="en-US" dirty="0"/>
              <a:t>Sample Footer Text</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8430768" y="6318504"/>
            <a:ext cx="3136392" cy="365760"/>
          </a:xfrm>
          <a:prstGeom prst="rect">
            <a:avLst/>
          </a:prstGeom>
        </p:spPr>
        <p:txBody>
          <a:bodyPr vert="horz" lIns="91440" tIns="45720" rIns="91440" bIns="45720" rtlCol="0" anchor="ctr"/>
          <a:lstStyle>
            <a:lvl1pPr algn="r">
              <a:defRPr sz="850">
                <a:solidFill>
                  <a:schemeClr val="tx1"/>
                </a:solidFill>
              </a:defRPr>
            </a:lvl1pPr>
          </a:lstStyle>
          <a:p>
            <a:fld id="{FD1C4689-B28D-4D3C-8B05-9ABB967E2A3E}" type="datetime1">
              <a:rPr lang="en-US" smtClean="0"/>
              <a:t>5/5/2026</a:t>
            </a:fld>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484864" y="6318504"/>
            <a:ext cx="493776" cy="365760"/>
          </a:xfrm>
          <a:prstGeom prst="rect">
            <a:avLst/>
          </a:prstGeom>
        </p:spPr>
        <p:txBody>
          <a:bodyPr vert="horz" lIns="91440" tIns="45720" rIns="91440" bIns="45720" rtlCol="0" anchor="ctr"/>
          <a:lstStyle>
            <a:lvl1pPr algn="r">
              <a:defRPr sz="850">
                <a:solidFill>
                  <a:schemeClr val="tx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27069493"/>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 id="2147483822" r:id="rId18"/>
    <p:sldLayoutId id="2147483823" r:id="rId19"/>
    <p:sldLayoutId id="2147483824" r:id="rId20"/>
    <p:sldLayoutId id="2147483825" r:id="rId21"/>
    <p:sldLayoutId id="2147483826" r:id="rId22"/>
    <p:sldLayoutId id="2147483827" r:id="rId23"/>
    <p:sldLayoutId id="2147483828" r:id="rId24"/>
    <p:sldLayoutId id="2147483829" r:id="rId25"/>
    <p:sldLayoutId id="2147483830" r:id="rId26"/>
    <p:sldLayoutId id="2147483831" r:id="rId27"/>
    <p:sldLayoutId id="2147483832" r:id="rId28"/>
    <p:sldLayoutId id="2147483833" r:id="rId29"/>
    <p:sldLayoutId id="2147483834" r:id="rId30"/>
    <p:sldLayoutId id="2147483835" r:id="rId31"/>
    <p:sldLayoutId id="2147483836" r:id="rId32"/>
    <p:sldLayoutId id="2147483837" r:id="rId33"/>
    <p:sldLayoutId id="2147483838" r:id="rId34"/>
    <p:sldLayoutId id="2147483839" r:id="rId35"/>
    <p:sldLayoutId id="2147483840" r:id="rId36"/>
    <p:sldLayoutId id="2147483841" r:id="rId37"/>
    <p:sldLayoutId id="2147483842" r:id="rId38"/>
    <p:sldLayoutId id="2147483843" r:id="rId39"/>
    <p:sldLayoutId id="2147483844" r:id="rId40"/>
    <p:sldLayoutId id="2147483845" r:id="rId41"/>
    <p:sldLayoutId id="2147483846" r:id="rId42"/>
    <p:sldLayoutId id="2147483847" r:id="rId43"/>
    <p:sldLayoutId id="2147483848" r:id="rId44"/>
    <p:sldLayoutId id="2147483849" r:id="rId45"/>
    <p:sldLayoutId id="2147483850" r:id="rId46"/>
    <p:sldLayoutId id="2147483851" r:id="rId47"/>
    <p:sldLayoutId id="2147483852" r:id="rId48"/>
    <p:sldLayoutId id="2147483853" r:id="rId49"/>
    <p:sldLayoutId id="2147483854" r:id="rId50"/>
    <p:sldLayoutId id="2147483855" r:id="rId51"/>
  </p:sldLayoutIdLst>
  <p:hf sldNum="0" hdr="0" ftr="0" dt="0"/>
  <p:txStyles>
    <p:titleStyle>
      <a:lvl1pPr algn="l" defTabSz="914400" rtl="0" eaLnBrk="1" latinLnBrk="0" hangingPunct="1">
        <a:lnSpc>
          <a:spcPct val="90000"/>
        </a:lnSpc>
        <a:spcBef>
          <a:spcPct val="0"/>
        </a:spcBef>
        <a:buNone/>
        <a:defRPr sz="3200" b="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hyperlink" Target="https://www.momontimeout.com/buttery-golden-crescent-rolls-recipe/" TargetMode="External"/><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patella.id/rheumatoid-arthritis-adalah/" TargetMode="External"/><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www.slideshare.net/slideshow/joint-pain-and-its-management-pptx/263372630" TargetMode="External"/><Relationship Id="rId2" Type="http://schemas.openxmlformats.org/officeDocument/2006/relationships/image" Target="../media/image13.jpg"/><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3" Type="http://schemas.openxmlformats.org/officeDocument/2006/relationships/hyperlink" Target="https://www.slideserve.com/meda/fatigue-in-the-advanced-cancer-patient" TargetMode="External"/><Relationship Id="rId2" Type="http://schemas.openxmlformats.org/officeDocument/2006/relationships/image" Target="../media/image14.jpg"/><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3" Type="http://schemas.openxmlformats.org/officeDocument/2006/relationships/hyperlink" Target="https://www.dreamstime.com/ataxia-vector-illustration-labeled-medical-movement-brain-disorder-scheme-neurological-problem-cerebellum-abnormal-illness-image143580734" TargetMode="External"/><Relationship Id="rId2" Type="http://schemas.openxmlformats.org/officeDocument/2006/relationships/image" Target="../media/image15.jpg"/><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hyperlink" Target="https://www.chemoexperts.com/bone-pain.html" TargetMode="External"/><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ar.inspiredpencil.com/pictures-2023/learning-disability-symbols" TargetMode="External"/><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hyperlink" Target="https://www.alamy.com/food-preparation-and-safety-isolated-cartoon-vector-illustration-home-economics-middle-school-class-low-cost-cooking-culinary-skill-development-food-safety-meal-preparation-vector-cartoon-image491140390.html" TargetMode="External"/><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www.mydiversekitchen.com/we-knead-to-bake-41-cheese-vegetable-crescent-rolls-recipe" TargetMode="External"/><Relationship Id="rId2" Type="http://schemas.openxmlformats.org/officeDocument/2006/relationships/image" Target="../media/image20.jpg"/><Relationship Id="rId1" Type="http://schemas.openxmlformats.org/officeDocument/2006/relationships/slideLayout" Target="../slideLayouts/slideLayout24.xml"/><Relationship Id="rId4" Type="http://schemas.openxmlformats.org/officeDocument/2006/relationships/hyperlink" Target="https://creativecommons.org/licenses/by-nc-nd/3.0/"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www.walmart.com/ip/Silicone-Kneading-Dough-Bag-Reusable-Food-Grade-Versatile-Dough-Mix-Easy-Dough-Kneading-Bag-Multifunctional-Cooking-Tool-Flour-Mixing-Bag-Preservatio/14961101384" TargetMode="External"/><Relationship Id="rId2" Type="http://schemas.openxmlformats.org/officeDocument/2006/relationships/image" Target="../media/image22.jpeg"/><Relationship Id="rId1" Type="http://schemas.openxmlformats.org/officeDocument/2006/relationships/slideLayout" Target="../slideLayouts/slideLayout49.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s://www.sataraclubforum.com/resto" TargetMode="External"/><Relationship Id="rId2" Type="http://schemas.openxmlformats.org/officeDocument/2006/relationships/image" Target="../media/image25.jpg"/><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3" Type="http://schemas.openxmlformats.org/officeDocument/2006/relationships/hyperlink" Target="https://www.friendshipbreadkitchen.com/tutorial-how-to-test-proof-your-yeast-for-freshness/" TargetMode="External"/><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www.istockphoto.com/photos/beaten-eggs" TargetMode="External"/><Relationship Id="rId2" Type="http://schemas.openxmlformats.org/officeDocument/2006/relationships/image" Target="../media/image27.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s://kindcooking.com/product/silicone-dough-kneading-bag/" TargetMode="External"/><Relationship Id="rId2" Type="http://schemas.openxmlformats.org/officeDocument/2006/relationships/image" Target="../media/image28.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s://www.dreamstime.com/yeast-dough-preparation-recipe-bread-pizza-pie-bowl-yeast-dough-covered-cloth-image258703902" TargetMode="External"/><Relationship Id="rId2" Type="http://schemas.openxmlformats.org/officeDocument/2006/relationships/image" Target="../media/image29.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s://www.mydiversekitchen.com/we-knead-to-bake-41-cheese-vegetable-crescent-rolls-recipe" TargetMode="External"/><Relationship Id="rId2" Type="http://schemas.openxmlformats.org/officeDocument/2006/relationships/image" Target="../media/image20.jpg"/><Relationship Id="rId1" Type="http://schemas.openxmlformats.org/officeDocument/2006/relationships/slideLayout" Target="../slideLayouts/slideLayout25.xml"/><Relationship Id="rId4" Type="http://schemas.openxmlformats.org/officeDocument/2006/relationships/hyperlink" Target="https://creativecommons.org/licenses/by-nc-nd/3.0/"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womanscribbles.net/crescent-butter-rolls/" TargetMode="External"/><Relationship Id="rId2" Type="http://schemas.openxmlformats.org/officeDocument/2006/relationships/image" Target="../media/image30.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s://www.pickpik.com/restaurant-oven-table-seating-area-cozy-hof-149296" TargetMode="External"/><Relationship Id="rId2" Type="http://schemas.openxmlformats.org/officeDocument/2006/relationships/image" Target="../media/image31.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s://cupcakesandkalechips.com/gluten-free-crescent-rolls/" TargetMode="External"/><Relationship Id="rId2" Type="http://schemas.openxmlformats.org/officeDocument/2006/relationships/image" Target="../media/image32.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s://org-this.blogspot.com/2019/07/big-daddy-breakfast-puff-recipe-and.html" TargetMode="External"/><Relationship Id="rId2" Type="http://schemas.openxmlformats.org/officeDocument/2006/relationships/image" Target="../media/image33.jpg"/><Relationship Id="rId1" Type="http://schemas.openxmlformats.org/officeDocument/2006/relationships/slideLayout" Target="../slideLayouts/slideLayout1.xml"/><Relationship Id="rId4" Type="http://schemas.openxmlformats.org/officeDocument/2006/relationships/hyperlink" Target="https://creativecommons.org/licenses/by/3.0/"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ar.inspiredpencil.com/pictures-2023/law-firm-clipart" TargetMode="External"/><Relationship Id="rId2" Type="http://schemas.openxmlformats.org/officeDocument/2006/relationships/image" Target="../media/image34.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post/UgkxtnuMqCUh4xqsCykfPtCZUHiorBHau3_G" TargetMode="External"/><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hyperlink" Target="https://www.freepik.com/premium-vector/hand-drawn-doctor-talking-patient-hospital-flat-style-isolated-background_65313857.htm" TargetMode="External"/><Relationship Id="rId2" Type="http://schemas.openxmlformats.org/officeDocument/2006/relationships/image" Target="../media/image36.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hyperlink" Target="https://stock.adobe.com/jp/search?k=doctrine" TargetMode="External"/><Relationship Id="rId2" Type="http://schemas.openxmlformats.org/officeDocument/2006/relationships/image" Target="../media/image37.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427A4-74A2-0DC7-0377-5016896B568C}"/>
              </a:ext>
            </a:extLst>
          </p:cNvPr>
          <p:cNvSpPr>
            <a:spLocks noGrp="1"/>
          </p:cNvSpPr>
          <p:nvPr>
            <p:ph type="title"/>
          </p:nvPr>
        </p:nvSpPr>
        <p:spPr>
          <a:xfrm>
            <a:off x="658368" y="2103120"/>
            <a:ext cx="3666744" cy="2624328"/>
          </a:xfrm>
        </p:spPr>
        <p:txBody>
          <a:bodyPr anchor="ctr">
            <a:normAutofit/>
          </a:bodyPr>
          <a:lstStyle/>
          <a:p>
            <a:r>
              <a:rPr lang="en-US" dirty="0"/>
              <a:t>Let’s Make Crescent Rolls</a:t>
            </a:r>
          </a:p>
        </p:txBody>
      </p:sp>
      <p:sp>
        <p:nvSpPr>
          <p:cNvPr id="3" name="Subtitle 2">
            <a:extLst>
              <a:ext uri="{FF2B5EF4-FFF2-40B4-BE49-F238E27FC236}">
                <a16:creationId xmlns:a16="http://schemas.microsoft.com/office/drawing/2014/main" id="{56618F6D-A9F1-320E-0015-CF35E611BF4C}"/>
              </a:ext>
            </a:extLst>
          </p:cNvPr>
          <p:cNvSpPr>
            <a:spLocks noGrp="1"/>
          </p:cNvSpPr>
          <p:nvPr>
            <p:ph sz="quarter" idx="13"/>
          </p:nvPr>
        </p:nvSpPr>
        <p:spPr>
          <a:xfrm>
            <a:off x="6057702" y="877824"/>
            <a:ext cx="5509458" cy="5102352"/>
          </a:xfrm>
        </p:spPr>
        <p:txBody>
          <a:bodyPr anchor="ctr">
            <a:normAutofit/>
          </a:bodyPr>
          <a:lstStyle/>
          <a:p>
            <a:r>
              <a:rPr lang="en-US" dirty="0"/>
              <a:t>Series Category – Adaptive Food Prep</a:t>
            </a:r>
            <a:br>
              <a:rPr lang="en-US" dirty="0"/>
            </a:br>
            <a:br>
              <a:rPr lang="en-US" dirty="0"/>
            </a:br>
            <a:r>
              <a:rPr lang="en-US" dirty="0"/>
              <a:t>Series Creation Focus – Staple Foods/Crescent Rolls</a:t>
            </a:r>
            <a:br>
              <a:rPr lang="en-US" dirty="0"/>
            </a:br>
            <a:br>
              <a:rPr lang="en-US" dirty="0"/>
            </a:br>
            <a:r>
              <a:rPr lang="en-US" dirty="0"/>
              <a:t>Diagnosis Focus – Rheumatoid Arthritis</a:t>
            </a:r>
            <a:br>
              <a:rPr lang="en-US" dirty="0"/>
            </a:br>
            <a:br>
              <a:rPr lang="en-US" dirty="0"/>
            </a:br>
            <a:r>
              <a:rPr lang="en-US" dirty="0"/>
              <a:t>Symptom Focus – Arthralgia, Athenia, Ataxia &amp; Bone Pain</a:t>
            </a:r>
          </a:p>
        </p:txBody>
      </p:sp>
    </p:spTree>
    <p:extLst>
      <p:ext uri="{BB962C8B-B14F-4D97-AF65-F5344CB8AC3E}">
        <p14:creationId xmlns:p14="http://schemas.microsoft.com/office/powerpoint/2010/main" val="967783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ACCD2-383D-8F96-BA4F-C340C4CCBE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E61A55-34A1-F57C-322C-224F163BBE3B}"/>
              </a:ext>
            </a:extLst>
          </p:cNvPr>
          <p:cNvSpPr>
            <a:spLocks noGrp="1"/>
          </p:cNvSpPr>
          <p:nvPr>
            <p:ph type="ctrTitle"/>
          </p:nvPr>
        </p:nvSpPr>
        <p:spPr>
          <a:xfrm>
            <a:off x="612648" y="502920"/>
            <a:ext cx="5852160" cy="840458"/>
          </a:xfrm>
        </p:spPr>
        <p:txBody>
          <a:bodyPr anchor="t">
            <a:normAutofit/>
          </a:bodyPr>
          <a:lstStyle/>
          <a:p>
            <a:r>
              <a:rPr lang="en-US" dirty="0"/>
              <a:t>Situation</a:t>
            </a:r>
            <a:endParaRPr lang="en-US" sz="3100" dirty="0"/>
          </a:p>
        </p:txBody>
      </p:sp>
      <p:sp>
        <p:nvSpPr>
          <p:cNvPr id="3" name="Subtitle 2">
            <a:extLst>
              <a:ext uri="{FF2B5EF4-FFF2-40B4-BE49-F238E27FC236}">
                <a16:creationId xmlns:a16="http://schemas.microsoft.com/office/drawing/2014/main" id="{C18A95F5-D4E8-B8EC-B103-5B0288CBE544}"/>
              </a:ext>
            </a:extLst>
          </p:cNvPr>
          <p:cNvSpPr>
            <a:spLocks noGrp="1"/>
          </p:cNvSpPr>
          <p:nvPr>
            <p:ph type="subTitle" idx="1"/>
          </p:nvPr>
        </p:nvSpPr>
        <p:spPr>
          <a:xfrm>
            <a:off x="612647" y="1433690"/>
            <a:ext cx="6517495" cy="5182646"/>
          </a:xfrm>
        </p:spPr>
        <p:txBody>
          <a:bodyPr anchor="ctr">
            <a:normAutofit/>
          </a:bodyPr>
          <a:lstStyle/>
          <a:p>
            <a:r>
              <a:rPr lang="en-US" dirty="0"/>
              <a:t>“Ok, so here’s the </a:t>
            </a:r>
            <a:r>
              <a:rPr lang="en-US" b="1" dirty="0"/>
              <a:t>SITUATION</a:t>
            </a:r>
            <a:r>
              <a:rPr lang="en-US" dirty="0"/>
              <a:t>. A person has </a:t>
            </a:r>
            <a:r>
              <a:rPr lang="en-US" b="1" dirty="0"/>
              <a:t>Rheumatoid Arthritis</a:t>
            </a:r>
            <a:r>
              <a:rPr lang="en-US" dirty="0"/>
              <a:t>. This person is experiencing symptoms such as joint pain, weakness in hands and fingers, difficulty coordinating muscle movement in hands and joints, and deep bone pain with movement. This makes it difficult for this person to make food. This person is making crescent rolls.”</a:t>
            </a:r>
          </a:p>
          <a:p>
            <a:endParaRPr lang="en-US" dirty="0"/>
          </a:p>
          <a:p>
            <a:pPr lvl="0"/>
            <a:endParaRPr lang="en-US" dirty="0"/>
          </a:p>
        </p:txBody>
      </p:sp>
      <p:pic>
        <p:nvPicPr>
          <p:cNvPr id="8" name="Picture Placeholder 7">
            <a:extLst>
              <a:ext uri="{FF2B5EF4-FFF2-40B4-BE49-F238E27FC236}">
                <a16:creationId xmlns:a16="http://schemas.microsoft.com/office/drawing/2014/main" id="{9FD502E0-CB1D-53E9-FE3C-5BA69A345A04}"/>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5845" r="5845"/>
          <a:stretch>
            <a:fillRect/>
          </a:stretch>
        </p:blipFill>
        <p:spPr/>
      </p:pic>
    </p:spTree>
    <p:extLst>
      <p:ext uri="{BB962C8B-B14F-4D97-AF65-F5344CB8AC3E}">
        <p14:creationId xmlns:p14="http://schemas.microsoft.com/office/powerpoint/2010/main" val="39295280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724C1-3CB1-25FF-8A31-5AE6441A85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5C9B51-AA78-6D7B-B5B1-B35C58CEEEE7}"/>
              </a:ext>
            </a:extLst>
          </p:cNvPr>
          <p:cNvSpPr>
            <a:spLocks noGrp="1"/>
          </p:cNvSpPr>
          <p:nvPr>
            <p:ph type="ctrTitle"/>
          </p:nvPr>
        </p:nvSpPr>
        <p:spPr>
          <a:xfrm>
            <a:off x="612648" y="502920"/>
            <a:ext cx="5852160" cy="896902"/>
          </a:xfrm>
        </p:spPr>
        <p:txBody>
          <a:bodyPr anchor="t">
            <a:normAutofit/>
          </a:bodyPr>
          <a:lstStyle/>
          <a:p>
            <a:r>
              <a:rPr lang="en-US" dirty="0"/>
              <a:t>Background</a:t>
            </a:r>
            <a:endParaRPr lang="en-US" sz="3100" dirty="0"/>
          </a:p>
        </p:txBody>
      </p:sp>
      <p:sp>
        <p:nvSpPr>
          <p:cNvPr id="3" name="Subtitle 2">
            <a:extLst>
              <a:ext uri="{FF2B5EF4-FFF2-40B4-BE49-F238E27FC236}">
                <a16:creationId xmlns:a16="http://schemas.microsoft.com/office/drawing/2014/main" id="{77D08555-56CE-3ADF-79CC-2C4F0F4FDEA5}"/>
              </a:ext>
            </a:extLst>
          </p:cNvPr>
          <p:cNvSpPr>
            <a:spLocks noGrp="1"/>
          </p:cNvSpPr>
          <p:nvPr>
            <p:ph type="subTitle" idx="1"/>
          </p:nvPr>
        </p:nvSpPr>
        <p:spPr>
          <a:xfrm>
            <a:off x="612647" y="1264356"/>
            <a:ext cx="6517495" cy="5351979"/>
          </a:xfrm>
        </p:spPr>
        <p:txBody>
          <a:bodyPr anchor="ctr">
            <a:normAutofit/>
          </a:bodyPr>
          <a:lstStyle/>
          <a:p>
            <a:r>
              <a:rPr lang="en-US" dirty="0"/>
              <a:t>“Alright, so here is some </a:t>
            </a:r>
            <a:r>
              <a:rPr lang="en-US" b="1" dirty="0"/>
              <a:t>BACKGROUND</a:t>
            </a:r>
            <a:r>
              <a:rPr lang="en-US" dirty="0"/>
              <a:t> that’s important about this:”</a:t>
            </a:r>
          </a:p>
          <a:p>
            <a:endParaRPr lang="en-US" dirty="0"/>
          </a:p>
          <a:p>
            <a:r>
              <a:rPr lang="en-US" dirty="0"/>
              <a:t>People who are experiencing Rheumatoid arthritis will often have finger joints that are bent in awkward positions, swollen hands and fingers, and will often have a lot of pain and difficulty moving their fingers and hands.</a:t>
            </a:r>
          </a:p>
          <a:p>
            <a:pPr lvl="0"/>
            <a:endParaRPr lang="en-US" dirty="0"/>
          </a:p>
          <a:p>
            <a:pPr lvl="0"/>
            <a:endParaRPr lang="en-US" dirty="0"/>
          </a:p>
        </p:txBody>
      </p:sp>
      <p:pic>
        <p:nvPicPr>
          <p:cNvPr id="8" name="Picture Placeholder 7">
            <a:extLst>
              <a:ext uri="{FF2B5EF4-FFF2-40B4-BE49-F238E27FC236}">
                <a16:creationId xmlns:a16="http://schemas.microsoft.com/office/drawing/2014/main" id="{5E941109-252B-60BF-2A1F-FF060655F85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4549" r="24549"/>
          <a:stretch>
            <a:fillRect/>
          </a:stretch>
        </p:blipFill>
        <p:spPr>
          <a:xfrm>
            <a:off x="7534656" y="39189"/>
            <a:ext cx="4654296" cy="6858000"/>
          </a:xfrm>
        </p:spPr>
      </p:pic>
    </p:spTree>
    <p:extLst>
      <p:ext uri="{BB962C8B-B14F-4D97-AF65-F5344CB8AC3E}">
        <p14:creationId xmlns:p14="http://schemas.microsoft.com/office/powerpoint/2010/main" val="522162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B7D30-C17E-5F95-56E7-390DEDEA52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64ED70-360F-79C7-0B75-BAFD7EC5654A}"/>
              </a:ext>
            </a:extLst>
          </p:cNvPr>
          <p:cNvSpPr>
            <a:spLocks noGrp="1"/>
          </p:cNvSpPr>
          <p:nvPr>
            <p:ph type="title"/>
          </p:nvPr>
        </p:nvSpPr>
        <p:spPr>
          <a:xfrm>
            <a:off x="612648" y="587978"/>
            <a:ext cx="10954512" cy="969264"/>
          </a:xfrm>
        </p:spPr>
        <p:txBody>
          <a:bodyPr anchor="ctr">
            <a:normAutofit/>
          </a:bodyPr>
          <a:lstStyle/>
          <a:p>
            <a:r>
              <a:rPr lang="en-US" dirty="0"/>
              <a:t>Background</a:t>
            </a:r>
            <a:endParaRPr lang="en-US"/>
          </a:p>
        </p:txBody>
      </p:sp>
      <p:pic>
        <p:nvPicPr>
          <p:cNvPr id="4" name="Picture Placeholder 3">
            <a:extLst>
              <a:ext uri="{FF2B5EF4-FFF2-40B4-BE49-F238E27FC236}">
                <a16:creationId xmlns:a16="http://schemas.microsoft.com/office/drawing/2014/main" id="{73E8515D-97AE-CE30-CBEF-16B8A5B6FB20}"/>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6052" r="6052"/>
          <a:stretch/>
        </p:blipFill>
        <p:spPr>
          <a:xfrm>
            <a:off x="612648" y="1801478"/>
            <a:ext cx="7015248" cy="4489482"/>
          </a:xfrm>
          <a:prstGeom prst="rect">
            <a:avLst/>
          </a:prstGeom>
          <a:noFill/>
        </p:spPr>
      </p:pic>
      <p:sp>
        <p:nvSpPr>
          <p:cNvPr id="3" name="Subtitle 2">
            <a:extLst>
              <a:ext uri="{FF2B5EF4-FFF2-40B4-BE49-F238E27FC236}">
                <a16:creationId xmlns:a16="http://schemas.microsoft.com/office/drawing/2014/main" id="{9E17EBCE-7F6B-74E7-1866-B9E146570F7E}"/>
              </a:ext>
            </a:extLst>
          </p:cNvPr>
          <p:cNvSpPr>
            <a:spLocks noGrp="1"/>
          </p:cNvSpPr>
          <p:nvPr>
            <p:ph sz="quarter" idx="14"/>
          </p:nvPr>
        </p:nvSpPr>
        <p:spPr>
          <a:xfrm>
            <a:off x="8252735" y="1801367"/>
            <a:ext cx="3314425" cy="4489704"/>
          </a:xfrm>
        </p:spPr>
        <p:txBody>
          <a:bodyPr anchor="ctr">
            <a:normAutofit/>
          </a:bodyPr>
          <a:lstStyle/>
          <a:p>
            <a:r>
              <a:rPr lang="en-US" b="1" dirty="0"/>
              <a:t>Those who are living with Rheumatoid Arthritis will very often experience a symptom called Arthralgia</a:t>
            </a:r>
          </a:p>
          <a:p>
            <a:r>
              <a:rPr lang="en-US" b="1" dirty="0"/>
              <a:t>Arthralgia is pain in joints.</a:t>
            </a:r>
            <a:endParaRPr lang="en-US" dirty="0"/>
          </a:p>
          <a:p>
            <a:pPr lvl="0"/>
            <a:endParaRPr lang="en-US" dirty="0"/>
          </a:p>
        </p:txBody>
      </p:sp>
    </p:spTree>
    <p:extLst>
      <p:ext uri="{BB962C8B-B14F-4D97-AF65-F5344CB8AC3E}">
        <p14:creationId xmlns:p14="http://schemas.microsoft.com/office/powerpoint/2010/main" val="411731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1155C-54BF-8F38-A419-AD3F77B1CF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865B11-9A62-8B39-1790-56A20E7E6E50}"/>
              </a:ext>
            </a:extLst>
          </p:cNvPr>
          <p:cNvSpPr>
            <a:spLocks noGrp="1"/>
          </p:cNvSpPr>
          <p:nvPr>
            <p:ph type="title"/>
          </p:nvPr>
        </p:nvSpPr>
        <p:spPr>
          <a:xfrm>
            <a:off x="612648" y="587978"/>
            <a:ext cx="10954512" cy="969264"/>
          </a:xfrm>
        </p:spPr>
        <p:txBody>
          <a:bodyPr anchor="ctr">
            <a:normAutofit/>
          </a:bodyPr>
          <a:lstStyle/>
          <a:p>
            <a:r>
              <a:rPr lang="en-US" dirty="0"/>
              <a:t>Background</a:t>
            </a:r>
            <a:endParaRPr lang="en-US"/>
          </a:p>
        </p:txBody>
      </p:sp>
      <p:sp>
        <p:nvSpPr>
          <p:cNvPr id="3" name="Subtitle 2">
            <a:extLst>
              <a:ext uri="{FF2B5EF4-FFF2-40B4-BE49-F238E27FC236}">
                <a16:creationId xmlns:a16="http://schemas.microsoft.com/office/drawing/2014/main" id="{D788AE03-F147-354F-FF2C-D4F32FF8F508}"/>
              </a:ext>
            </a:extLst>
          </p:cNvPr>
          <p:cNvSpPr>
            <a:spLocks noGrp="1"/>
          </p:cNvSpPr>
          <p:nvPr>
            <p:ph sz="quarter" idx="14"/>
          </p:nvPr>
        </p:nvSpPr>
        <p:spPr>
          <a:xfrm>
            <a:off x="8252735" y="1801367"/>
            <a:ext cx="3314425" cy="4489704"/>
          </a:xfrm>
        </p:spPr>
        <p:txBody>
          <a:bodyPr anchor="ctr">
            <a:normAutofit/>
          </a:bodyPr>
          <a:lstStyle/>
          <a:p>
            <a:r>
              <a:rPr lang="en-US" b="1" dirty="0"/>
              <a:t>Those who are living with Rheumatoid Arthritis will very often experience a symptom called Asthenia</a:t>
            </a:r>
          </a:p>
          <a:p>
            <a:r>
              <a:rPr lang="en-US" b="1" dirty="0"/>
              <a:t>Asthenia is weakness or lack of energy and strength.</a:t>
            </a:r>
          </a:p>
          <a:p>
            <a:r>
              <a:rPr lang="en-US" b="1" dirty="0"/>
              <a:t>This can make a person easily fatigued, and make it difficult to complete multiple complicated steps to food prep</a:t>
            </a:r>
            <a:endParaRPr lang="en-US" dirty="0"/>
          </a:p>
          <a:p>
            <a:pPr lvl="0"/>
            <a:endParaRPr lang="en-US" dirty="0"/>
          </a:p>
        </p:txBody>
      </p:sp>
      <p:pic>
        <p:nvPicPr>
          <p:cNvPr id="7" name="Picture Placeholder 6">
            <a:extLst>
              <a:ext uri="{FF2B5EF4-FFF2-40B4-BE49-F238E27FC236}">
                <a16:creationId xmlns:a16="http://schemas.microsoft.com/office/drawing/2014/main" id="{F2B0F7DC-9700-02CD-782E-4F146BF69029}"/>
              </a:ext>
            </a:extLst>
          </p:cNvPr>
          <p:cNvPicPr>
            <a:picLocks noGrp="1" noChangeAspect="1"/>
          </p:cNvPicPr>
          <p:nvPr>
            <p:ph type="pic" sz="quarter" idx="15"/>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7336" b="7336"/>
          <a:stretch>
            <a:fillRect/>
          </a:stretch>
        </p:blipFill>
        <p:spPr>
          <a:prstGeom prst="rect">
            <a:avLst/>
          </a:prstGeom>
        </p:spPr>
      </p:pic>
    </p:spTree>
    <p:extLst>
      <p:ext uri="{BB962C8B-B14F-4D97-AF65-F5344CB8AC3E}">
        <p14:creationId xmlns:p14="http://schemas.microsoft.com/office/powerpoint/2010/main" val="2854796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D5DED-42CA-59AA-33CD-743D595B6C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442661-6DF1-64C1-48DD-93081487DBE9}"/>
              </a:ext>
            </a:extLst>
          </p:cNvPr>
          <p:cNvSpPr>
            <a:spLocks noGrp="1"/>
          </p:cNvSpPr>
          <p:nvPr>
            <p:ph type="title"/>
          </p:nvPr>
        </p:nvSpPr>
        <p:spPr>
          <a:xfrm>
            <a:off x="612648" y="502920"/>
            <a:ext cx="3401568" cy="1444752"/>
          </a:xfrm>
        </p:spPr>
        <p:txBody>
          <a:bodyPr anchor="b">
            <a:normAutofit/>
          </a:bodyPr>
          <a:lstStyle/>
          <a:p>
            <a:r>
              <a:rPr lang="en-US" dirty="0"/>
              <a:t>Background</a:t>
            </a:r>
            <a:endParaRPr lang="en-US"/>
          </a:p>
        </p:txBody>
      </p:sp>
      <p:sp>
        <p:nvSpPr>
          <p:cNvPr id="3" name="Subtitle 2">
            <a:extLst>
              <a:ext uri="{FF2B5EF4-FFF2-40B4-BE49-F238E27FC236}">
                <a16:creationId xmlns:a16="http://schemas.microsoft.com/office/drawing/2014/main" id="{B71EFBF5-85AA-BFA2-5362-CD18F366D235}"/>
              </a:ext>
            </a:extLst>
          </p:cNvPr>
          <p:cNvSpPr>
            <a:spLocks noGrp="1"/>
          </p:cNvSpPr>
          <p:nvPr>
            <p:ph sz="quarter" idx="14"/>
          </p:nvPr>
        </p:nvSpPr>
        <p:spPr>
          <a:xfrm>
            <a:off x="612648" y="2084832"/>
            <a:ext cx="3401568" cy="4169664"/>
          </a:xfrm>
        </p:spPr>
        <p:txBody>
          <a:bodyPr>
            <a:normAutofit/>
          </a:bodyPr>
          <a:lstStyle/>
          <a:p>
            <a:r>
              <a:rPr lang="en-US" b="1" dirty="0"/>
              <a:t>Those who are living with Rheumatoid Arthritis will very often experience a symptom called Ataxia</a:t>
            </a:r>
          </a:p>
          <a:p>
            <a:r>
              <a:rPr lang="en-US" b="1" dirty="0"/>
              <a:t>Ataxia happens when a person has difficulty coordinating how muscles work together. This can lead to clumsiness or awkward repetitive movements.</a:t>
            </a:r>
            <a:endParaRPr lang="en-US" dirty="0"/>
          </a:p>
          <a:p>
            <a:pPr lvl="0"/>
            <a:endParaRPr lang="en-US" dirty="0"/>
          </a:p>
        </p:txBody>
      </p:sp>
      <p:pic>
        <p:nvPicPr>
          <p:cNvPr id="9" name="Picture Placeholder 8">
            <a:extLst>
              <a:ext uri="{FF2B5EF4-FFF2-40B4-BE49-F238E27FC236}">
                <a16:creationId xmlns:a16="http://schemas.microsoft.com/office/drawing/2014/main" id="{22C11BD0-AA20-2047-8932-B1BA40825FCF}"/>
              </a:ext>
            </a:extLst>
          </p:cNvPr>
          <p:cNvPicPr>
            <a:picLocks noGrp="1" noChangeAspect="1"/>
          </p:cNvPicPr>
          <p:nvPr>
            <p:ph type="pic" sz="quarter" idx="15"/>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5285" b="5285"/>
          <a:stretch/>
        </p:blipFill>
        <p:spPr>
          <a:xfrm>
            <a:off x="4802819" y="71"/>
            <a:ext cx="7265819" cy="6857859"/>
          </a:xfrm>
          <a:prstGeom prst="rect">
            <a:avLst/>
          </a:prstGeom>
          <a:noFill/>
        </p:spPr>
      </p:pic>
    </p:spTree>
    <p:extLst>
      <p:ext uri="{BB962C8B-B14F-4D97-AF65-F5344CB8AC3E}">
        <p14:creationId xmlns:p14="http://schemas.microsoft.com/office/powerpoint/2010/main" val="12884637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572E7-9670-D605-33AE-B9197D80E9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180FF2-F94E-2CBC-9CB4-175121EA6082}"/>
              </a:ext>
            </a:extLst>
          </p:cNvPr>
          <p:cNvSpPr>
            <a:spLocks noGrp="1"/>
          </p:cNvSpPr>
          <p:nvPr>
            <p:ph type="ctrTitle"/>
          </p:nvPr>
        </p:nvSpPr>
        <p:spPr>
          <a:xfrm>
            <a:off x="612648" y="502920"/>
            <a:ext cx="5852160" cy="2953512"/>
          </a:xfrm>
        </p:spPr>
        <p:txBody>
          <a:bodyPr anchor="t">
            <a:normAutofit/>
          </a:bodyPr>
          <a:lstStyle/>
          <a:p>
            <a:r>
              <a:rPr lang="en-US" dirty="0"/>
              <a:t>Background</a:t>
            </a:r>
            <a:endParaRPr lang="en-US"/>
          </a:p>
        </p:txBody>
      </p:sp>
      <p:sp>
        <p:nvSpPr>
          <p:cNvPr id="3" name="Subtitle 2">
            <a:extLst>
              <a:ext uri="{FF2B5EF4-FFF2-40B4-BE49-F238E27FC236}">
                <a16:creationId xmlns:a16="http://schemas.microsoft.com/office/drawing/2014/main" id="{7BEF743F-A26C-E62E-1444-AB4886684303}"/>
              </a:ext>
            </a:extLst>
          </p:cNvPr>
          <p:cNvSpPr>
            <a:spLocks noGrp="1"/>
          </p:cNvSpPr>
          <p:nvPr>
            <p:ph type="subTitle" idx="1"/>
          </p:nvPr>
        </p:nvSpPr>
        <p:spPr>
          <a:xfrm>
            <a:off x="612648" y="1475874"/>
            <a:ext cx="4681728" cy="4659750"/>
          </a:xfrm>
        </p:spPr>
        <p:txBody>
          <a:bodyPr anchor="ctr">
            <a:normAutofit/>
          </a:bodyPr>
          <a:lstStyle/>
          <a:p>
            <a:pPr>
              <a:lnSpc>
                <a:spcPct val="110000"/>
              </a:lnSpc>
            </a:pPr>
            <a:r>
              <a:rPr lang="en-US" b="1" dirty="0"/>
              <a:t>Those who are living with Rheumatoid Arthritis will very often experience a symptom called  Bone Pain</a:t>
            </a:r>
          </a:p>
          <a:p>
            <a:pPr>
              <a:lnSpc>
                <a:spcPct val="110000"/>
              </a:lnSpc>
            </a:pPr>
            <a:r>
              <a:rPr lang="en-US" b="1" dirty="0"/>
              <a:t>Bone pain is a dull, achy pain deep inside the body. Those experiencing it endorse feeling the pain in their joints or bones.</a:t>
            </a:r>
            <a:endParaRPr lang="en-US" dirty="0"/>
          </a:p>
          <a:p>
            <a:pPr lvl="0">
              <a:lnSpc>
                <a:spcPct val="110000"/>
              </a:lnSpc>
            </a:pPr>
            <a:endParaRPr lang="en-US" dirty="0"/>
          </a:p>
        </p:txBody>
      </p:sp>
      <p:pic>
        <p:nvPicPr>
          <p:cNvPr id="7" name="Picture Placeholder 6">
            <a:extLst>
              <a:ext uri="{FF2B5EF4-FFF2-40B4-BE49-F238E27FC236}">
                <a16:creationId xmlns:a16="http://schemas.microsoft.com/office/drawing/2014/main" id="{28490601-AAD9-EFA1-EB4C-4ECED9293143}"/>
              </a:ext>
            </a:extLst>
          </p:cNvPr>
          <p:cNvPicPr>
            <a:picLocks noGrp="1" noChangeAspect="1"/>
          </p:cNvPicPr>
          <p:nvPr>
            <p:ph type="pic" sz="quarter" idx="13"/>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3" b="3485"/>
          <a:stretch>
            <a:fillRect/>
          </a:stretch>
        </p:blipFill>
        <p:spPr>
          <a:xfrm>
            <a:off x="7534656" y="10"/>
            <a:ext cx="4654296" cy="6857990"/>
          </a:xfrm>
          <a:prstGeom prst="rect">
            <a:avLst/>
          </a:prstGeom>
          <a:noFill/>
        </p:spPr>
      </p:pic>
    </p:spTree>
    <p:extLst>
      <p:ext uri="{BB962C8B-B14F-4D97-AF65-F5344CB8AC3E}">
        <p14:creationId xmlns:p14="http://schemas.microsoft.com/office/powerpoint/2010/main" val="4081420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2A499-ABA4-738C-A776-4A2983E1FB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46F94D-BFB3-B0C9-CD66-3EABB5399E82}"/>
              </a:ext>
            </a:extLst>
          </p:cNvPr>
          <p:cNvSpPr>
            <a:spLocks noGrp="1"/>
          </p:cNvSpPr>
          <p:nvPr>
            <p:ph type="ctrTitle"/>
          </p:nvPr>
        </p:nvSpPr>
        <p:spPr>
          <a:xfrm>
            <a:off x="612648" y="502920"/>
            <a:ext cx="5852160" cy="896902"/>
          </a:xfrm>
        </p:spPr>
        <p:txBody>
          <a:bodyPr anchor="t">
            <a:normAutofit/>
          </a:bodyPr>
          <a:lstStyle/>
          <a:p>
            <a:r>
              <a:rPr lang="en-US" dirty="0"/>
              <a:t>Background</a:t>
            </a:r>
            <a:endParaRPr lang="en-US" sz="3100" dirty="0"/>
          </a:p>
        </p:txBody>
      </p:sp>
      <p:sp>
        <p:nvSpPr>
          <p:cNvPr id="3" name="Subtitle 2">
            <a:extLst>
              <a:ext uri="{FF2B5EF4-FFF2-40B4-BE49-F238E27FC236}">
                <a16:creationId xmlns:a16="http://schemas.microsoft.com/office/drawing/2014/main" id="{A9297149-E90D-B566-F719-FE5CAF5B5A49}"/>
              </a:ext>
            </a:extLst>
          </p:cNvPr>
          <p:cNvSpPr>
            <a:spLocks noGrp="1"/>
          </p:cNvSpPr>
          <p:nvPr>
            <p:ph type="subTitle" idx="1"/>
          </p:nvPr>
        </p:nvSpPr>
        <p:spPr>
          <a:xfrm>
            <a:off x="612647" y="1264356"/>
            <a:ext cx="6517495" cy="5351979"/>
          </a:xfrm>
        </p:spPr>
        <p:txBody>
          <a:bodyPr anchor="ctr">
            <a:normAutofit/>
          </a:bodyPr>
          <a:lstStyle/>
          <a:p>
            <a:r>
              <a:rPr lang="en-US" dirty="0"/>
              <a:t>Many kinds of people can experience these symptoms, young and old.</a:t>
            </a:r>
          </a:p>
          <a:p>
            <a:pPr lvl="0"/>
            <a:endParaRPr lang="en-US" dirty="0"/>
          </a:p>
        </p:txBody>
      </p:sp>
      <p:pic>
        <p:nvPicPr>
          <p:cNvPr id="5" name="Picture Placeholder 4">
            <a:extLst>
              <a:ext uri="{FF2B5EF4-FFF2-40B4-BE49-F238E27FC236}">
                <a16:creationId xmlns:a16="http://schemas.microsoft.com/office/drawing/2014/main" id="{FBB110AD-B14A-319D-084E-F93542D5DA80}"/>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0681" r="50881"/>
          <a:stretch>
            <a:fillRect/>
          </a:stretch>
        </p:blipFill>
        <p:spPr>
          <a:xfrm>
            <a:off x="7502525" y="0"/>
            <a:ext cx="4686300" cy="6858000"/>
          </a:xfrm>
        </p:spPr>
      </p:pic>
    </p:spTree>
    <p:extLst>
      <p:ext uri="{BB962C8B-B14F-4D97-AF65-F5344CB8AC3E}">
        <p14:creationId xmlns:p14="http://schemas.microsoft.com/office/powerpoint/2010/main" val="2749894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B5AD7-3955-27AB-A2F6-B47762B1BF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793BEF-53DD-FF74-B766-30F5AE570B8C}"/>
              </a:ext>
            </a:extLst>
          </p:cNvPr>
          <p:cNvSpPr>
            <a:spLocks noGrp="1"/>
          </p:cNvSpPr>
          <p:nvPr>
            <p:ph type="title"/>
          </p:nvPr>
        </p:nvSpPr>
        <p:spPr>
          <a:xfrm>
            <a:off x="612648" y="502920"/>
            <a:ext cx="4573413" cy="841248"/>
          </a:xfrm>
        </p:spPr>
        <p:txBody>
          <a:bodyPr anchor="b">
            <a:normAutofit/>
          </a:bodyPr>
          <a:lstStyle/>
          <a:p>
            <a:r>
              <a:rPr lang="en-US" dirty="0"/>
              <a:t>Assessment</a:t>
            </a:r>
            <a:endParaRPr lang="en-US"/>
          </a:p>
        </p:txBody>
      </p:sp>
      <p:sp>
        <p:nvSpPr>
          <p:cNvPr id="3" name="Subtitle 2">
            <a:extLst>
              <a:ext uri="{FF2B5EF4-FFF2-40B4-BE49-F238E27FC236}">
                <a16:creationId xmlns:a16="http://schemas.microsoft.com/office/drawing/2014/main" id="{3F504DB7-ED38-F8E3-C8CE-E9899E9D300B}"/>
              </a:ext>
            </a:extLst>
          </p:cNvPr>
          <p:cNvSpPr>
            <a:spLocks noGrp="1"/>
          </p:cNvSpPr>
          <p:nvPr>
            <p:ph sz="quarter" idx="14"/>
          </p:nvPr>
        </p:nvSpPr>
        <p:spPr>
          <a:xfrm>
            <a:off x="612648" y="1472184"/>
            <a:ext cx="4573413" cy="4782312"/>
          </a:xfrm>
        </p:spPr>
        <p:txBody>
          <a:bodyPr>
            <a:normAutofit/>
          </a:bodyPr>
          <a:lstStyle/>
          <a:p>
            <a:pPr>
              <a:lnSpc>
                <a:spcPct val="110000"/>
              </a:lnSpc>
            </a:pPr>
            <a:r>
              <a:rPr lang="en-US" sz="1500" dirty="0"/>
              <a:t>“So, here’s my </a:t>
            </a:r>
            <a:r>
              <a:rPr lang="en-US" sz="1500" b="1" dirty="0"/>
              <a:t>ASSESSMENT</a:t>
            </a:r>
            <a:r>
              <a:rPr lang="en-US" sz="1500" dirty="0"/>
              <a:t>- These adaptive tools:</a:t>
            </a:r>
            <a:br>
              <a:rPr lang="en-US" sz="1500" dirty="0"/>
            </a:br>
            <a:endParaRPr lang="en-US" sz="1500" dirty="0"/>
          </a:p>
          <a:p>
            <a:pPr lvl="0">
              <a:lnSpc>
                <a:spcPct val="110000"/>
              </a:lnSpc>
            </a:pPr>
            <a:r>
              <a:rPr lang="en-US" sz="1500" dirty="0"/>
              <a:t>Silicone cupcake liner</a:t>
            </a:r>
          </a:p>
          <a:p>
            <a:pPr lvl="0">
              <a:lnSpc>
                <a:spcPct val="110000"/>
              </a:lnSpc>
            </a:pPr>
            <a:r>
              <a:rPr lang="en-US" sz="1500" dirty="0"/>
              <a:t>Rubber jar opener</a:t>
            </a:r>
          </a:p>
          <a:p>
            <a:pPr lvl="0">
              <a:lnSpc>
                <a:spcPct val="110000"/>
              </a:lnSpc>
            </a:pPr>
            <a:r>
              <a:rPr lang="en-US" sz="1500" dirty="0"/>
              <a:t>Piece of a pool noodle</a:t>
            </a:r>
          </a:p>
          <a:p>
            <a:pPr lvl="0">
              <a:lnSpc>
                <a:spcPct val="110000"/>
              </a:lnSpc>
            </a:pPr>
            <a:r>
              <a:rPr lang="en-US" sz="1500" dirty="0"/>
              <a:t>Knotted rope dog toy</a:t>
            </a:r>
          </a:p>
          <a:p>
            <a:pPr lvl="0">
              <a:lnSpc>
                <a:spcPct val="110000"/>
              </a:lnSpc>
            </a:pPr>
            <a:r>
              <a:rPr lang="en-US" sz="1500" dirty="0"/>
              <a:t>Velcro based grip assist devices</a:t>
            </a:r>
          </a:p>
          <a:p>
            <a:pPr lvl="0">
              <a:lnSpc>
                <a:spcPct val="110000"/>
              </a:lnSpc>
            </a:pPr>
            <a:r>
              <a:rPr lang="en-US" sz="1500" dirty="0"/>
              <a:t>Grabbing device/grip assist device</a:t>
            </a:r>
          </a:p>
          <a:p>
            <a:pPr lvl="0">
              <a:lnSpc>
                <a:spcPct val="110000"/>
              </a:lnSpc>
            </a:pPr>
            <a:r>
              <a:rPr lang="en-US" sz="1500" dirty="0"/>
              <a:t>Mezzaluna or Ergonomic kitchen knife</a:t>
            </a:r>
          </a:p>
          <a:p>
            <a:pPr lvl="0">
              <a:lnSpc>
                <a:spcPct val="110000"/>
              </a:lnSpc>
            </a:pPr>
            <a:r>
              <a:rPr lang="en-US" sz="1500" dirty="0"/>
              <a:t>Silicone kneading bag or two-gallon plastic freezer bag</a:t>
            </a:r>
            <a:br>
              <a:rPr lang="en-US" sz="1500" dirty="0"/>
            </a:br>
            <a:br>
              <a:rPr lang="en-US" sz="1500" dirty="0"/>
            </a:br>
            <a:endParaRPr lang="en-US" sz="1500" dirty="0"/>
          </a:p>
        </p:txBody>
      </p:sp>
      <p:pic>
        <p:nvPicPr>
          <p:cNvPr id="10" name="Video 9" descr="Clear Chess Pieces">
            <a:extLst>
              <a:ext uri="{FF2B5EF4-FFF2-40B4-BE49-F238E27FC236}">
                <a16:creationId xmlns:a16="http://schemas.microsoft.com/office/drawing/2014/main" id="{EDC9F20D-0149-A508-808B-BF15D5FA4812}"/>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7748" r="41056" b="-1"/>
          <a:stretch>
            <a:fillRect/>
          </a:stretch>
        </p:blipFill>
        <p:spPr>
          <a:xfrm>
            <a:off x="5844556" y="10"/>
            <a:ext cx="6224082" cy="6857990"/>
          </a:xfrm>
          <a:prstGeom prst="rect">
            <a:avLst/>
          </a:prstGeom>
          <a:noFill/>
        </p:spPr>
      </p:pic>
    </p:spTree>
    <p:extLst>
      <p:ext uri="{BB962C8B-B14F-4D97-AF65-F5344CB8AC3E}">
        <p14:creationId xmlns:p14="http://schemas.microsoft.com/office/powerpoint/2010/main" val="3315467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1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mute="1">
                <p:cTn id="12" repeatCount="indefinite" fill="hold" display="0">
                  <p:stCondLst>
                    <p:cond delay="indefinite"/>
                  </p:stCondLst>
                </p:cTn>
                <p:tgtEl>
                  <p:spTgt spid="10"/>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CE961-5BDE-E8B6-45DC-23B0C73D35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035AB6-13CE-DB10-B8C5-797767A58BC6}"/>
              </a:ext>
            </a:extLst>
          </p:cNvPr>
          <p:cNvSpPr>
            <a:spLocks noGrp="1"/>
          </p:cNvSpPr>
          <p:nvPr>
            <p:ph type="ctrTitle"/>
          </p:nvPr>
        </p:nvSpPr>
        <p:spPr>
          <a:xfrm>
            <a:off x="612648" y="502920"/>
            <a:ext cx="5852160" cy="964636"/>
          </a:xfrm>
        </p:spPr>
        <p:txBody>
          <a:bodyPr anchor="t">
            <a:normAutofit/>
          </a:bodyPr>
          <a:lstStyle/>
          <a:p>
            <a:r>
              <a:rPr lang="en-US" dirty="0"/>
              <a:t>Assessment</a:t>
            </a:r>
            <a:endParaRPr lang="en-US" sz="3100" dirty="0"/>
          </a:p>
        </p:txBody>
      </p:sp>
      <p:sp>
        <p:nvSpPr>
          <p:cNvPr id="3" name="Subtitle 2">
            <a:extLst>
              <a:ext uri="{FF2B5EF4-FFF2-40B4-BE49-F238E27FC236}">
                <a16:creationId xmlns:a16="http://schemas.microsoft.com/office/drawing/2014/main" id="{235C7CCB-1BA7-DE59-B43E-87D0373296C2}"/>
              </a:ext>
            </a:extLst>
          </p:cNvPr>
          <p:cNvSpPr>
            <a:spLocks noGrp="1"/>
          </p:cNvSpPr>
          <p:nvPr>
            <p:ph type="subTitle" idx="1"/>
          </p:nvPr>
        </p:nvSpPr>
        <p:spPr>
          <a:xfrm>
            <a:off x="612647" y="1467556"/>
            <a:ext cx="6517495" cy="5148780"/>
          </a:xfrm>
        </p:spPr>
        <p:txBody>
          <a:bodyPr anchor="ctr">
            <a:normAutofit/>
          </a:bodyPr>
          <a:lstStyle/>
          <a:p>
            <a:r>
              <a:rPr lang="en-US" dirty="0"/>
              <a:t>Can help this person who has:</a:t>
            </a:r>
          </a:p>
          <a:p>
            <a:pPr lvl="0"/>
            <a:r>
              <a:rPr lang="en-US" b="1" dirty="0"/>
              <a:t>Rheumatoid Arthritis</a:t>
            </a:r>
            <a:r>
              <a:rPr lang="en-US" dirty="0"/>
              <a:t>- This person is experiencing joint pain, difficulty coordinating movements, and weakness with their task. </a:t>
            </a:r>
          </a:p>
          <a:p>
            <a:pPr lvl="0"/>
            <a:r>
              <a:rPr lang="en-US" dirty="0"/>
              <a:t>These adaptive tools can help with </a:t>
            </a:r>
            <a:r>
              <a:rPr lang="en-US" b="1" dirty="0"/>
              <a:t>energy conservation techniques</a:t>
            </a:r>
          </a:p>
          <a:p>
            <a:pPr lvl="0"/>
            <a:r>
              <a:rPr lang="en-US" dirty="0"/>
              <a:t>To protect a person from </a:t>
            </a:r>
            <a:r>
              <a:rPr lang="en-US" b="1" dirty="0"/>
              <a:t>harm from overexertion</a:t>
            </a:r>
          </a:p>
          <a:p>
            <a:pPr lvl="0"/>
            <a:r>
              <a:rPr lang="en-US" dirty="0"/>
              <a:t>Complete the steps</a:t>
            </a:r>
            <a:r>
              <a:rPr lang="en-US" b="1" dirty="0"/>
              <a:t> safely</a:t>
            </a:r>
          </a:p>
          <a:p>
            <a:pPr lvl="0"/>
            <a:r>
              <a:rPr lang="en-US" dirty="0"/>
              <a:t>And help make</a:t>
            </a:r>
            <a:r>
              <a:rPr lang="en-US" b="1" dirty="0"/>
              <a:t> task completion easier</a:t>
            </a:r>
            <a:br>
              <a:rPr lang="en-US" b="1" dirty="0"/>
            </a:br>
            <a:br>
              <a:rPr lang="en-US" dirty="0"/>
            </a:br>
            <a:r>
              <a:rPr lang="en-US" dirty="0"/>
              <a:t>Person has all the items to do this and needs instruction.</a:t>
            </a:r>
          </a:p>
          <a:p>
            <a:pPr lvl="0"/>
            <a:endParaRPr lang="en-US" dirty="0"/>
          </a:p>
        </p:txBody>
      </p:sp>
      <p:pic>
        <p:nvPicPr>
          <p:cNvPr id="10" name="Picture Placeholder 9">
            <a:extLst>
              <a:ext uri="{FF2B5EF4-FFF2-40B4-BE49-F238E27FC236}">
                <a16:creationId xmlns:a16="http://schemas.microsoft.com/office/drawing/2014/main" id="{FD3787F9-5396-4A92-6623-AD5FFBDE2B7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3715" r="13715"/>
          <a:stretch>
            <a:fillRect/>
          </a:stretch>
        </p:blipFill>
        <p:spPr/>
      </p:pic>
    </p:spTree>
    <p:extLst>
      <p:ext uri="{BB962C8B-B14F-4D97-AF65-F5344CB8AC3E}">
        <p14:creationId xmlns:p14="http://schemas.microsoft.com/office/powerpoint/2010/main" val="37830434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BFB56-4EDB-9F30-8B62-CC12160BF4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1020DF-42D8-64D9-2930-262031438532}"/>
              </a:ext>
            </a:extLst>
          </p:cNvPr>
          <p:cNvSpPr>
            <a:spLocks noGrp="1"/>
          </p:cNvSpPr>
          <p:nvPr>
            <p:ph type="title"/>
          </p:nvPr>
        </p:nvSpPr>
        <p:spPr>
          <a:xfrm>
            <a:off x="612648" y="502920"/>
            <a:ext cx="4573413" cy="841248"/>
          </a:xfrm>
        </p:spPr>
        <p:txBody>
          <a:bodyPr anchor="b">
            <a:normAutofit/>
          </a:bodyPr>
          <a:lstStyle/>
          <a:p>
            <a:r>
              <a:rPr lang="en-US" dirty="0"/>
              <a:t>Recommendations</a:t>
            </a:r>
            <a:endParaRPr lang="en-US"/>
          </a:p>
        </p:txBody>
      </p:sp>
      <p:sp>
        <p:nvSpPr>
          <p:cNvPr id="3" name="Subtitle 2">
            <a:extLst>
              <a:ext uri="{FF2B5EF4-FFF2-40B4-BE49-F238E27FC236}">
                <a16:creationId xmlns:a16="http://schemas.microsoft.com/office/drawing/2014/main" id="{C4ADBB29-E9B4-4325-8092-80796F5D072D}"/>
              </a:ext>
            </a:extLst>
          </p:cNvPr>
          <p:cNvSpPr>
            <a:spLocks noGrp="1"/>
          </p:cNvSpPr>
          <p:nvPr>
            <p:ph sz="quarter" idx="14"/>
          </p:nvPr>
        </p:nvSpPr>
        <p:spPr>
          <a:xfrm>
            <a:off x="612648" y="1472184"/>
            <a:ext cx="4573413" cy="4782312"/>
          </a:xfrm>
        </p:spPr>
        <p:txBody>
          <a:bodyPr>
            <a:normAutofit/>
          </a:bodyPr>
          <a:lstStyle/>
          <a:p>
            <a:r>
              <a:rPr lang="en-US" dirty="0"/>
              <a:t>“Well, here’s my </a:t>
            </a:r>
            <a:r>
              <a:rPr lang="en-US" b="1" dirty="0"/>
              <a:t>RECOMMENDATIONS</a:t>
            </a:r>
            <a:r>
              <a:rPr lang="en-US" dirty="0"/>
              <a:t>” </a:t>
            </a:r>
          </a:p>
          <a:p>
            <a:pPr lvl="0"/>
            <a:r>
              <a:rPr lang="en-US" dirty="0"/>
              <a:t>“I’m going to show you how to make crescent rolls right now, using these adaptive tools.”</a:t>
            </a:r>
          </a:p>
          <a:p>
            <a:pPr lvl="0"/>
            <a:endParaRPr lang="en-US" dirty="0"/>
          </a:p>
        </p:txBody>
      </p:sp>
      <p:pic>
        <p:nvPicPr>
          <p:cNvPr id="5" name="Picture Placeholder 4">
            <a:extLst>
              <a:ext uri="{FF2B5EF4-FFF2-40B4-BE49-F238E27FC236}">
                <a16:creationId xmlns:a16="http://schemas.microsoft.com/office/drawing/2014/main" id="{9ABB0A71-1A5C-5F2A-3BFF-D782590E7D21}"/>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7900" r="17900"/>
          <a:stretch/>
        </p:blipFill>
        <p:spPr>
          <a:xfrm>
            <a:off x="5845053" y="0"/>
            <a:ext cx="6223087" cy="6858000"/>
          </a:xfrm>
          <a:noFill/>
        </p:spPr>
      </p:pic>
      <p:sp>
        <p:nvSpPr>
          <p:cNvPr id="6" name="TextBox 5">
            <a:extLst>
              <a:ext uri="{FF2B5EF4-FFF2-40B4-BE49-F238E27FC236}">
                <a16:creationId xmlns:a16="http://schemas.microsoft.com/office/drawing/2014/main" id="{BA86E139-6D09-1809-1D26-CA7DB38A613C}"/>
              </a:ext>
            </a:extLst>
          </p:cNvPr>
          <p:cNvSpPr txBox="1"/>
          <p:nvPr/>
        </p:nvSpPr>
        <p:spPr>
          <a:xfrm>
            <a:off x="9514236" y="6657945"/>
            <a:ext cx="2553904"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www.mydiversekitchen.com/we-knead-to-bake-41-cheese-vegetable-crescent-rolls-recipe">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Tree>
    <p:extLst>
      <p:ext uri="{BB962C8B-B14F-4D97-AF65-F5344CB8AC3E}">
        <p14:creationId xmlns:p14="http://schemas.microsoft.com/office/powerpoint/2010/main" val="17816321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23EF3-F646-E904-CEDF-93FA29670C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37B9F4-FE29-1A65-FD3E-1AC8F7005A6D}"/>
              </a:ext>
            </a:extLst>
          </p:cNvPr>
          <p:cNvSpPr>
            <a:spLocks noGrp="1"/>
          </p:cNvSpPr>
          <p:nvPr>
            <p:ph type="ctrTitle"/>
          </p:nvPr>
        </p:nvSpPr>
        <p:spPr>
          <a:xfrm>
            <a:off x="612648" y="502920"/>
            <a:ext cx="5852160" cy="1506502"/>
          </a:xfrm>
        </p:spPr>
        <p:txBody>
          <a:bodyPr>
            <a:normAutofit fontScale="90000"/>
          </a:bodyPr>
          <a:lstStyle/>
          <a:p>
            <a:r>
              <a:rPr lang="en-US" dirty="0"/>
              <a:t>Let’s Gather Our Supplies</a:t>
            </a:r>
          </a:p>
        </p:txBody>
      </p:sp>
      <p:sp>
        <p:nvSpPr>
          <p:cNvPr id="3" name="Subtitle 2">
            <a:extLst>
              <a:ext uri="{FF2B5EF4-FFF2-40B4-BE49-F238E27FC236}">
                <a16:creationId xmlns:a16="http://schemas.microsoft.com/office/drawing/2014/main" id="{75FDCF8E-E9A8-F11E-10CB-0C5C5340924B}"/>
              </a:ext>
            </a:extLst>
          </p:cNvPr>
          <p:cNvSpPr>
            <a:spLocks noGrp="1"/>
          </p:cNvSpPr>
          <p:nvPr>
            <p:ph type="subTitle" idx="1"/>
          </p:nvPr>
        </p:nvSpPr>
        <p:spPr>
          <a:xfrm>
            <a:off x="612647" y="1930400"/>
            <a:ext cx="6409041" cy="4205224"/>
          </a:xfrm>
        </p:spPr>
        <p:txBody>
          <a:bodyPr/>
          <a:lstStyle/>
          <a:p>
            <a:r>
              <a:rPr lang="en-US" dirty="0"/>
              <a:t>Equipment:</a:t>
            </a:r>
          </a:p>
          <a:p>
            <a:r>
              <a:rPr lang="en-US" dirty="0"/>
              <a:t>Big bowl</a:t>
            </a:r>
          </a:p>
          <a:p>
            <a:r>
              <a:rPr lang="en-US" dirty="0"/>
              <a:t>Measuring Cup</a:t>
            </a:r>
          </a:p>
          <a:p>
            <a:r>
              <a:rPr lang="en-US" dirty="0"/>
              <a:t>Measuring spoons (teaspoon &amp; tablespoon</a:t>
            </a:r>
          </a:p>
          <a:p>
            <a:r>
              <a:rPr lang="en-US" dirty="0"/>
              <a:t>Fork/whisk</a:t>
            </a:r>
          </a:p>
          <a:p>
            <a:r>
              <a:rPr lang="en-US" dirty="0"/>
              <a:t>Dough scrape</a:t>
            </a:r>
          </a:p>
          <a:p>
            <a:r>
              <a:rPr lang="en-US" dirty="0"/>
              <a:t>Wide knife</a:t>
            </a:r>
          </a:p>
          <a:p>
            <a:r>
              <a:rPr lang="en-US" dirty="0"/>
              <a:t>Nitrile gloves (optional)</a:t>
            </a:r>
          </a:p>
        </p:txBody>
      </p:sp>
      <p:pic>
        <p:nvPicPr>
          <p:cNvPr id="7" name="Picture Placeholder 6">
            <a:extLst>
              <a:ext uri="{FF2B5EF4-FFF2-40B4-BE49-F238E27FC236}">
                <a16:creationId xmlns:a16="http://schemas.microsoft.com/office/drawing/2014/main" id="{F3A9A9FB-34E9-8F33-E466-D7C544CB91B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53" b="4753"/>
          <a:stretch>
            <a:fillRect/>
          </a:stretch>
        </p:blipFill>
        <p:spPr>
          <a:xfrm rot="5400000">
            <a:off x="6432550" y="1101725"/>
            <a:ext cx="6858000" cy="4654550"/>
          </a:xfrm>
        </p:spPr>
      </p:pic>
    </p:spTree>
    <p:extLst>
      <p:ext uri="{BB962C8B-B14F-4D97-AF65-F5344CB8AC3E}">
        <p14:creationId xmlns:p14="http://schemas.microsoft.com/office/powerpoint/2010/main" val="35493372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F63FF-C1E0-E0CE-17CC-8E616090E7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E881B3-36EE-301E-E5C3-95450B6E938E}"/>
              </a:ext>
            </a:extLst>
          </p:cNvPr>
          <p:cNvSpPr>
            <a:spLocks noGrp="1"/>
          </p:cNvSpPr>
          <p:nvPr>
            <p:ph type="title"/>
          </p:nvPr>
        </p:nvSpPr>
        <p:spPr>
          <a:xfrm>
            <a:off x="612648" y="502920"/>
            <a:ext cx="3713996" cy="2247200"/>
          </a:xfrm>
        </p:spPr>
        <p:txBody>
          <a:bodyPr anchor="t">
            <a:normAutofit/>
          </a:bodyPr>
          <a:lstStyle/>
          <a:p>
            <a:r>
              <a:rPr lang="en-US" dirty="0"/>
              <a:t>Let’s Gather Our Supplies</a:t>
            </a:r>
          </a:p>
        </p:txBody>
      </p:sp>
      <p:sp>
        <p:nvSpPr>
          <p:cNvPr id="3" name="Subtitle 2">
            <a:extLst>
              <a:ext uri="{FF2B5EF4-FFF2-40B4-BE49-F238E27FC236}">
                <a16:creationId xmlns:a16="http://schemas.microsoft.com/office/drawing/2014/main" id="{AD5D4BF0-C757-EA14-CBFC-DBE2AF984E38}"/>
              </a:ext>
            </a:extLst>
          </p:cNvPr>
          <p:cNvSpPr>
            <a:spLocks noGrp="1"/>
          </p:cNvSpPr>
          <p:nvPr>
            <p:ph type="body" sz="half" idx="2"/>
          </p:nvPr>
        </p:nvSpPr>
        <p:spPr>
          <a:xfrm>
            <a:off x="612648" y="1607127"/>
            <a:ext cx="3310128" cy="4653648"/>
          </a:xfrm>
        </p:spPr>
        <p:txBody>
          <a:bodyPr anchor="b">
            <a:normAutofit/>
          </a:bodyPr>
          <a:lstStyle/>
          <a:p>
            <a:pPr>
              <a:lnSpc>
                <a:spcPct val="110000"/>
              </a:lnSpc>
            </a:pPr>
            <a:r>
              <a:rPr lang="en-US" dirty="0"/>
              <a:t>Adaptive Tools:</a:t>
            </a:r>
          </a:p>
          <a:p>
            <a:pPr lvl="0">
              <a:lnSpc>
                <a:spcPct val="110000"/>
              </a:lnSpc>
            </a:pPr>
            <a:r>
              <a:rPr lang="en-US" dirty="0"/>
              <a:t>Silicone cupcake liner</a:t>
            </a:r>
          </a:p>
          <a:p>
            <a:pPr lvl="0">
              <a:lnSpc>
                <a:spcPct val="110000"/>
              </a:lnSpc>
            </a:pPr>
            <a:r>
              <a:rPr lang="en-US" dirty="0"/>
              <a:t>Rubber jar opener</a:t>
            </a:r>
          </a:p>
          <a:p>
            <a:pPr lvl="0">
              <a:lnSpc>
                <a:spcPct val="110000"/>
              </a:lnSpc>
            </a:pPr>
            <a:r>
              <a:rPr lang="en-US" dirty="0"/>
              <a:t>Piece of a pool noodle</a:t>
            </a:r>
          </a:p>
          <a:p>
            <a:pPr lvl="0">
              <a:lnSpc>
                <a:spcPct val="110000"/>
              </a:lnSpc>
            </a:pPr>
            <a:r>
              <a:rPr lang="en-US" dirty="0"/>
              <a:t>Knotted rope dog toy</a:t>
            </a:r>
          </a:p>
          <a:p>
            <a:pPr lvl="0">
              <a:lnSpc>
                <a:spcPct val="110000"/>
              </a:lnSpc>
            </a:pPr>
            <a:r>
              <a:rPr lang="en-US" dirty="0"/>
              <a:t>Velcro based grip assist devices</a:t>
            </a:r>
          </a:p>
          <a:p>
            <a:pPr lvl="0">
              <a:lnSpc>
                <a:spcPct val="110000"/>
              </a:lnSpc>
            </a:pPr>
            <a:r>
              <a:rPr lang="en-US" dirty="0"/>
              <a:t>Grabbing device/grip assist device</a:t>
            </a:r>
          </a:p>
          <a:p>
            <a:pPr lvl="0">
              <a:lnSpc>
                <a:spcPct val="110000"/>
              </a:lnSpc>
            </a:pPr>
            <a:r>
              <a:rPr lang="en-US" dirty="0"/>
              <a:t>Mezzaluna or Ergonomic Kitchen Knife</a:t>
            </a:r>
          </a:p>
          <a:p>
            <a:pPr lvl="0">
              <a:lnSpc>
                <a:spcPct val="110000"/>
              </a:lnSpc>
            </a:pPr>
            <a:r>
              <a:rPr lang="en-US" dirty="0"/>
              <a:t>Silicone kneading bag or two-gallon plastic freezer bag</a:t>
            </a:r>
          </a:p>
        </p:txBody>
      </p:sp>
      <p:pic>
        <p:nvPicPr>
          <p:cNvPr id="6" name="Picture Placeholder 5">
            <a:extLst>
              <a:ext uri="{FF2B5EF4-FFF2-40B4-BE49-F238E27FC236}">
                <a16:creationId xmlns:a16="http://schemas.microsoft.com/office/drawing/2014/main" id="{12C3AD72-95E5-251E-B00B-926133936AE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3392" b="3392"/>
          <a:stretch/>
        </p:blipFill>
        <p:spPr>
          <a:xfrm>
            <a:off x="5154849" y="342016"/>
            <a:ext cx="6411440" cy="5918759"/>
          </a:xfrm>
          <a:noFill/>
        </p:spPr>
      </p:pic>
    </p:spTree>
    <p:extLst>
      <p:ext uri="{BB962C8B-B14F-4D97-AF65-F5344CB8AC3E}">
        <p14:creationId xmlns:p14="http://schemas.microsoft.com/office/powerpoint/2010/main" val="7018994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B8CDF-A815-88E1-79FF-AE283EBE8CC2}"/>
              </a:ext>
            </a:extLst>
          </p:cNvPr>
          <p:cNvSpPr>
            <a:spLocks noGrp="1"/>
          </p:cNvSpPr>
          <p:nvPr>
            <p:ph type="ctrTitle"/>
          </p:nvPr>
        </p:nvSpPr>
        <p:spPr>
          <a:xfrm>
            <a:off x="612648" y="502920"/>
            <a:ext cx="5852160" cy="1506502"/>
          </a:xfrm>
        </p:spPr>
        <p:txBody>
          <a:bodyPr>
            <a:normAutofit fontScale="90000"/>
          </a:bodyPr>
          <a:lstStyle/>
          <a:p>
            <a:r>
              <a:rPr lang="en-US" dirty="0"/>
              <a:t>Let’s Gather Our Supplies</a:t>
            </a:r>
          </a:p>
        </p:txBody>
      </p:sp>
      <p:sp>
        <p:nvSpPr>
          <p:cNvPr id="3" name="Subtitle 2">
            <a:extLst>
              <a:ext uri="{FF2B5EF4-FFF2-40B4-BE49-F238E27FC236}">
                <a16:creationId xmlns:a16="http://schemas.microsoft.com/office/drawing/2014/main" id="{602B05A0-2D58-5439-C1C7-EB0A258850BE}"/>
              </a:ext>
            </a:extLst>
          </p:cNvPr>
          <p:cNvSpPr>
            <a:spLocks noGrp="1"/>
          </p:cNvSpPr>
          <p:nvPr>
            <p:ph type="subTitle" idx="1"/>
          </p:nvPr>
        </p:nvSpPr>
        <p:spPr>
          <a:xfrm>
            <a:off x="612648" y="2353310"/>
            <a:ext cx="6409041" cy="4205224"/>
          </a:xfrm>
        </p:spPr>
        <p:txBody>
          <a:bodyPr>
            <a:normAutofit/>
          </a:bodyPr>
          <a:lstStyle/>
          <a:p>
            <a:r>
              <a:rPr lang="en-US" dirty="0"/>
              <a:t>Ingredients:</a:t>
            </a:r>
          </a:p>
          <a:p>
            <a:r>
              <a:rPr lang="en-US" sz="1700" dirty="0"/>
              <a:t>4 </a:t>
            </a:r>
            <a:r>
              <a:rPr lang="en-US" sz="1700"/>
              <a:t>&amp; 1/2 </a:t>
            </a:r>
            <a:r>
              <a:rPr lang="en-US" sz="1700" dirty="0"/>
              <a:t>cups flour</a:t>
            </a:r>
            <a:br>
              <a:rPr lang="en-US" sz="1700" dirty="0"/>
            </a:br>
            <a:r>
              <a:rPr lang="en-US" sz="1700" dirty="0"/>
              <a:t>2 large eggs- beaten</a:t>
            </a:r>
            <a:br>
              <a:rPr lang="en-US" sz="1700" dirty="0"/>
            </a:br>
            <a:r>
              <a:rPr lang="en-US" sz="1700" dirty="0"/>
              <a:t>½ cup warm water</a:t>
            </a:r>
            <a:br>
              <a:rPr lang="en-US" sz="1700" dirty="0"/>
            </a:br>
            <a:r>
              <a:rPr lang="en-US" sz="1700" dirty="0"/>
              <a:t>1 Tb active dry yeast</a:t>
            </a:r>
            <a:br>
              <a:rPr lang="en-US" sz="1700" dirty="0"/>
            </a:br>
            <a:r>
              <a:rPr lang="en-US" sz="1700" dirty="0"/>
              <a:t>½ cup milk</a:t>
            </a:r>
            <a:br>
              <a:rPr lang="en-US" sz="1700" dirty="0"/>
            </a:br>
            <a:r>
              <a:rPr lang="en-US" sz="1700" dirty="0"/>
              <a:t>½ tsp salt</a:t>
            </a:r>
            <a:br>
              <a:rPr lang="en-US" sz="1700" dirty="0"/>
            </a:br>
            <a:r>
              <a:rPr lang="en-US" sz="1700" dirty="0"/>
              <a:t>½ cup sugar</a:t>
            </a:r>
            <a:br>
              <a:rPr lang="en-US" sz="1700" dirty="0"/>
            </a:br>
            <a:r>
              <a:rPr lang="en-US" sz="1700" dirty="0"/>
              <a:t>1 stick melted butter (1/2 cup)</a:t>
            </a:r>
          </a:p>
          <a:p>
            <a:r>
              <a:rPr lang="en-US" sz="1700" dirty="0"/>
              <a:t>butter or egg wash (beaten egg and warm water mixture) optional for top of bread</a:t>
            </a:r>
          </a:p>
          <a:p>
            <a:endParaRPr lang="en-US" dirty="0"/>
          </a:p>
        </p:txBody>
      </p:sp>
      <p:pic>
        <p:nvPicPr>
          <p:cNvPr id="6" name="Picture Placeholder 5">
            <a:extLst>
              <a:ext uri="{FF2B5EF4-FFF2-40B4-BE49-F238E27FC236}">
                <a16:creationId xmlns:a16="http://schemas.microsoft.com/office/drawing/2014/main" id="{F3D69348-E151-5AF8-7843-7CE0F724979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53" b="4753"/>
          <a:stretch>
            <a:fillRect/>
          </a:stretch>
        </p:blipFill>
        <p:spPr>
          <a:xfrm rot="5400000">
            <a:off x="6432550" y="1101725"/>
            <a:ext cx="6858000" cy="4654550"/>
          </a:xfrm>
        </p:spPr>
      </p:pic>
    </p:spTree>
    <p:extLst>
      <p:ext uri="{BB962C8B-B14F-4D97-AF65-F5344CB8AC3E}">
        <p14:creationId xmlns:p14="http://schemas.microsoft.com/office/powerpoint/2010/main" val="23856639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84567-289D-5E81-26BA-1BFD65249E1E}"/>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0C55AB29-5B75-A648-4DFD-EA526902AA5E}"/>
              </a:ext>
            </a:extLst>
          </p:cNvPr>
          <p:cNvSpPr>
            <a:spLocks noGrp="1"/>
          </p:cNvSpPr>
          <p:nvPr>
            <p:ph type="subTitle" idx="1"/>
          </p:nvPr>
        </p:nvSpPr>
        <p:spPr>
          <a:xfrm>
            <a:off x="612648" y="1309511"/>
            <a:ext cx="6544508" cy="4826113"/>
          </a:xfrm>
        </p:spPr>
        <p:txBody>
          <a:bodyPr/>
          <a:lstStyle/>
          <a:p>
            <a:r>
              <a:rPr lang="en-US" dirty="0"/>
              <a:t>Step 1: Set up workspace</a:t>
            </a:r>
          </a:p>
          <a:p>
            <a:r>
              <a:rPr lang="en-US" dirty="0"/>
              <a:t>Set up adaptive tools</a:t>
            </a:r>
          </a:p>
        </p:txBody>
      </p:sp>
      <p:pic>
        <p:nvPicPr>
          <p:cNvPr id="6" name="Picture Placeholder 5">
            <a:extLst>
              <a:ext uri="{FF2B5EF4-FFF2-40B4-BE49-F238E27FC236}">
                <a16:creationId xmlns:a16="http://schemas.microsoft.com/office/drawing/2014/main" id="{6FD164D5-9878-F8A1-D049-D99FF05D005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9381" t="12024" r="7335"/>
          <a:stretch>
            <a:fillRect/>
          </a:stretch>
        </p:blipFill>
        <p:spPr>
          <a:xfrm>
            <a:off x="7534656" y="0"/>
            <a:ext cx="4654296" cy="6858000"/>
          </a:xfrm>
        </p:spPr>
      </p:pic>
    </p:spTree>
    <p:extLst>
      <p:ext uri="{BB962C8B-B14F-4D97-AF65-F5344CB8AC3E}">
        <p14:creationId xmlns:p14="http://schemas.microsoft.com/office/powerpoint/2010/main" val="1262266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ADE54-591C-C061-6C97-C478E94C42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A26909-40A4-AE5A-0B10-7DFCBA9E4F2A}"/>
              </a:ext>
            </a:extLst>
          </p:cNvPr>
          <p:cNvSpPr>
            <a:spLocks noGrp="1"/>
          </p:cNvSpPr>
          <p:nvPr>
            <p:ph type="title"/>
          </p:nvPr>
        </p:nvSpPr>
        <p:spPr>
          <a:xfrm>
            <a:off x="612648" y="502920"/>
            <a:ext cx="4389120" cy="1444752"/>
          </a:xfrm>
        </p:spPr>
        <p:txBody>
          <a:bodyPr anchor="b">
            <a:normAutofit/>
          </a:bodyPr>
          <a:lstStyle/>
          <a:p>
            <a:r>
              <a:rPr lang="en-US" dirty="0"/>
              <a:t>Let’s do this!</a:t>
            </a:r>
          </a:p>
        </p:txBody>
      </p:sp>
      <p:sp>
        <p:nvSpPr>
          <p:cNvPr id="3" name="Subtitle 2">
            <a:extLst>
              <a:ext uri="{FF2B5EF4-FFF2-40B4-BE49-F238E27FC236}">
                <a16:creationId xmlns:a16="http://schemas.microsoft.com/office/drawing/2014/main" id="{18BB592B-42ED-256D-EFFF-4A4504657105}"/>
              </a:ext>
            </a:extLst>
          </p:cNvPr>
          <p:cNvSpPr>
            <a:spLocks noGrp="1"/>
          </p:cNvSpPr>
          <p:nvPr>
            <p:ph sz="quarter" idx="14"/>
          </p:nvPr>
        </p:nvSpPr>
        <p:spPr>
          <a:xfrm>
            <a:off x="612648" y="2084832"/>
            <a:ext cx="4389120" cy="4169664"/>
          </a:xfrm>
        </p:spPr>
        <p:txBody>
          <a:bodyPr>
            <a:normAutofit/>
          </a:bodyPr>
          <a:lstStyle/>
          <a:p>
            <a:r>
              <a:rPr lang="en-US" dirty="0"/>
              <a:t>Step 2 - </a:t>
            </a:r>
          </a:p>
          <a:p>
            <a:endParaRPr lang="en-US" dirty="0"/>
          </a:p>
          <a:p>
            <a:pPr marL="342900" indent="-342900">
              <a:buFont typeface="Arial" panose="020B0604020202020204" pitchFamily="34" charset="0"/>
              <a:buChar char="•"/>
            </a:pPr>
            <a:r>
              <a:rPr lang="en-US" dirty="0"/>
              <a:t>Measure and combine your water &amp; milk and warm it up to bath water temperature.</a:t>
            </a:r>
            <a:br>
              <a:rPr lang="en-US" dirty="0"/>
            </a:br>
            <a:endParaRPr lang="en-US" dirty="0"/>
          </a:p>
          <a:p>
            <a:pPr marL="342900" indent="-342900">
              <a:buFont typeface="Arial" panose="020B0604020202020204" pitchFamily="34" charset="0"/>
              <a:buChar char="•"/>
            </a:pPr>
            <a:r>
              <a:rPr lang="en-US" dirty="0"/>
              <a:t>Don’t get it too hot or it’ll kill your yeast</a:t>
            </a:r>
          </a:p>
        </p:txBody>
      </p:sp>
      <p:pic>
        <p:nvPicPr>
          <p:cNvPr id="6" name="Picture Placeholder 5">
            <a:extLst>
              <a:ext uri="{FF2B5EF4-FFF2-40B4-BE49-F238E27FC236}">
                <a16:creationId xmlns:a16="http://schemas.microsoft.com/office/drawing/2014/main" id="{B5731006-9021-44D2-529D-109D876009B8}"/>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334" r="2334"/>
          <a:stretch/>
        </p:blipFill>
        <p:spPr>
          <a:xfrm>
            <a:off x="5660894" y="0"/>
            <a:ext cx="6407112" cy="6858000"/>
          </a:xfrm>
          <a:noFill/>
        </p:spPr>
      </p:pic>
    </p:spTree>
    <p:extLst>
      <p:ext uri="{BB962C8B-B14F-4D97-AF65-F5344CB8AC3E}">
        <p14:creationId xmlns:p14="http://schemas.microsoft.com/office/powerpoint/2010/main" val="38329018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2EFA8-D647-1545-6DF0-0437A3CFDC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2B3643-E371-F60F-F9DB-3C809924C3D5}"/>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B41B9605-36CB-E710-F2FC-AAA4A4BAAB3B}"/>
              </a:ext>
            </a:extLst>
          </p:cNvPr>
          <p:cNvSpPr>
            <a:spLocks noGrp="1"/>
          </p:cNvSpPr>
          <p:nvPr>
            <p:ph type="subTitle" idx="1"/>
          </p:nvPr>
        </p:nvSpPr>
        <p:spPr>
          <a:xfrm>
            <a:off x="612648" y="1309511"/>
            <a:ext cx="6544508" cy="4826113"/>
          </a:xfrm>
        </p:spPr>
        <p:txBody>
          <a:bodyPr/>
          <a:lstStyle/>
          <a:p>
            <a:r>
              <a:rPr lang="en-US" dirty="0"/>
              <a:t>Step 3 - </a:t>
            </a:r>
          </a:p>
          <a:p>
            <a:endParaRPr lang="en-US" dirty="0"/>
          </a:p>
          <a:p>
            <a:pPr marL="342900" indent="-342900">
              <a:buFont typeface="Arial" panose="020B0604020202020204" pitchFamily="34" charset="0"/>
              <a:buChar char="•"/>
            </a:pPr>
            <a:r>
              <a:rPr lang="en-US" dirty="0"/>
              <a:t>Mix in your sugar, yeast, and salt into your milk/water. Let sit for 10 minutes until foamy</a:t>
            </a:r>
          </a:p>
        </p:txBody>
      </p:sp>
      <p:pic>
        <p:nvPicPr>
          <p:cNvPr id="6" name="Picture Placeholder 5">
            <a:extLst>
              <a:ext uri="{FF2B5EF4-FFF2-40B4-BE49-F238E27FC236}">
                <a16:creationId xmlns:a16="http://schemas.microsoft.com/office/drawing/2014/main" id="{9FA5E310-0AD2-B9AE-49DC-BEAD12341D5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0911" r="30911"/>
          <a:stretch>
            <a:fillRect/>
          </a:stretch>
        </p:blipFill>
        <p:spPr/>
      </p:pic>
    </p:spTree>
    <p:extLst>
      <p:ext uri="{BB962C8B-B14F-4D97-AF65-F5344CB8AC3E}">
        <p14:creationId xmlns:p14="http://schemas.microsoft.com/office/powerpoint/2010/main" val="11905531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14984-BF21-0231-A4C0-C4E50FD583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5AF5FB-CB47-E23E-4032-B7A99AC01D40}"/>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1FEE6AB6-A78D-7B67-CEBA-47A70CC874DC}"/>
              </a:ext>
            </a:extLst>
          </p:cNvPr>
          <p:cNvSpPr>
            <a:spLocks noGrp="1"/>
          </p:cNvSpPr>
          <p:nvPr>
            <p:ph type="subTitle" idx="1"/>
          </p:nvPr>
        </p:nvSpPr>
        <p:spPr>
          <a:xfrm>
            <a:off x="612648" y="1309511"/>
            <a:ext cx="6544508" cy="4826113"/>
          </a:xfrm>
        </p:spPr>
        <p:txBody>
          <a:bodyPr/>
          <a:lstStyle/>
          <a:p>
            <a:r>
              <a:rPr lang="en-US" dirty="0"/>
              <a:t>Step 4 - </a:t>
            </a:r>
          </a:p>
          <a:p>
            <a:endParaRPr lang="en-US" dirty="0"/>
          </a:p>
          <a:p>
            <a:pPr marL="342900" indent="-342900">
              <a:buFont typeface="Arial" panose="020B0604020202020204" pitchFamily="34" charset="0"/>
              <a:buChar char="•"/>
            </a:pPr>
            <a:r>
              <a:rPr lang="en-US" dirty="0"/>
              <a:t>Beat egg and set aside </a:t>
            </a:r>
          </a:p>
        </p:txBody>
      </p:sp>
      <p:pic>
        <p:nvPicPr>
          <p:cNvPr id="6" name="Picture Placeholder 5">
            <a:extLst>
              <a:ext uri="{FF2B5EF4-FFF2-40B4-BE49-F238E27FC236}">
                <a16:creationId xmlns:a16="http://schemas.microsoft.com/office/drawing/2014/main" id="{91DF95B4-2389-97C6-B7CC-6BFC3822F53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1333" r="21333"/>
          <a:stretch>
            <a:fillRect/>
          </a:stretch>
        </p:blipFill>
        <p:spPr/>
      </p:pic>
    </p:spTree>
    <p:extLst>
      <p:ext uri="{BB962C8B-B14F-4D97-AF65-F5344CB8AC3E}">
        <p14:creationId xmlns:p14="http://schemas.microsoft.com/office/powerpoint/2010/main" val="24705108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CDEA6-DDE3-5775-A003-0FF7F5AF1E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25A658-1649-D89C-408E-E2B385B879A2}"/>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3E5D5633-0AA0-9504-63FA-BA36451E80E5}"/>
              </a:ext>
            </a:extLst>
          </p:cNvPr>
          <p:cNvSpPr>
            <a:spLocks noGrp="1"/>
          </p:cNvSpPr>
          <p:nvPr>
            <p:ph type="subTitle" idx="1"/>
          </p:nvPr>
        </p:nvSpPr>
        <p:spPr>
          <a:xfrm>
            <a:off x="612648" y="1309511"/>
            <a:ext cx="6544508" cy="4826113"/>
          </a:xfrm>
        </p:spPr>
        <p:txBody>
          <a:bodyPr/>
          <a:lstStyle/>
          <a:p>
            <a:r>
              <a:rPr lang="en-US" dirty="0"/>
              <a:t>Step 5 - </a:t>
            </a:r>
          </a:p>
          <a:p>
            <a:endParaRPr lang="en-US" dirty="0"/>
          </a:p>
          <a:p>
            <a:pPr marL="342900" indent="-342900">
              <a:buFont typeface="Arial" panose="020B0604020202020204" pitchFamily="34" charset="0"/>
              <a:buChar char="•"/>
            </a:pPr>
            <a:r>
              <a:rPr lang="en-US" dirty="0"/>
              <a:t>Add flour into silicone or zip lock bag, pour in egg, and yeast/milk/water combination. Close/secure bag and knead until ingredients well combined (around 5-10 minutes).</a:t>
            </a:r>
          </a:p>
        </p:txBody>
      </p:sp>
      <p:pic>
        <p:nvPicPr>
          <p:cNvPr id="6" name="Picture Placeholder 5">
            <a:extLst>
              <a:ext uri="{FF2B5EF4-FFF2-40B4-BE49-F238E27FC236}">
                <a16:creationId xmlns:a16="http://schemas.microsoft.com/office/drawing/2014/main" id="{2C57BEA5-67B0-4B3B-7FD9-29D020F91A3F}"/>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6065" r="16065"/>
          <a:stretch>
            <a:fillRect/>
          </a:stretch>
        </p:blipFill>
        <p:spPr/>
      </p:pic>
    </p:spTree>
    <p:extLst>
      <p:ext uri="{BB962C8B-B14F-4D97-AF65-F5344CB8AC3E}">
        <p14:creationId xmlns:p14="http://schemas.microsoft.com/office/powerpoint/2010/main" val="17390137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07B58-EC63-9202-53BF-BB2203E47E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01EB34-FB22-21BC-9101-6D56E376D5AD}"/>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93B1748D-D1B6-0093-47F3-E146A12523A7}"/>
              </a:ext>
            </a:extLst>
          </p:cNvPr>
          <p:cNvSpPr>
            <a:spLocks noGrp="1"/>
          </p:cNvSpPr>
          <p:nvPr>
            <p:ph type="subTitle" idx="1"/>
          </p:nvPr>
        </p:nvSpPr>
        <p:spPr>
          <a:xfrm>
            <a:off x="612648" y="1309511"/>
            <a:ext cx="6544508" cy="4826113"/>
          </a:xfrm>
        </p:spPr>
        <p:txBody>
          <a:bodyPr/>
          <a:lstStyle/>
          <a:p>
            <a:r>
              <a:rPr lang="en-US" dirty="0"/>
              <a:t>Step 6 - </a:t>
            </a:r>
          </a:p>
          <a:p>
            <a:endParaRPr lang="en-US" dirty="0"/>
          </a:p>
          <a:p>
            <a:pPr marL="342900" indent="-342900">
              <a:buFont typeface="Arial" panose="020B0604020202020204" pitchFamily="34" charset="0"/>
              <a:buChar char="•"/>
            </a:pPr>
            <a:r>
              <a:rPr lang="en-US" dirty="0"/>
              <a:t>Put dough into your oiled bowl. Flip it until the dough is covered in oil. Cover with towel and let dough rise for an hour.</a:t>
            </a:r>
          </a:p>
        </p:txBody>
      </p:sp>
      <p:pic>
        <p:nvPicPr>
          <p:cNvPr id="6" name="Picture Placeholder 5">
            <a:extLst>
              <a:ext uri="{FF2B5EF4-FFF2-40B4-BE49-F238E27FC236}">
                <a16:creationId xmlns:a16="http://schemas.microsoft.com/office/drawing/2014/main" id="{3DA9945C-4D01-7309-1B25-6AA84F7455D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7348" r="27348"/>
          <a:stretch>
            <a:fillRect/>
          </a:stretch>
        </p:blipFill>
        <p:spPr/>
      </p:pic>
    </p:spTree>
    <p:extLst>
      <p:ext uri="{BB962C8B-B14F-4D97-AF65-F5344CB8AC3E}">
        <p14:creationId xmlns:p14="http://schemas.microsoft.com/office/powerpoint/2010/main" val="9724375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5EFFF-8C75-D183-8E60-58BF16D66D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99EB40-6837-FE60-47E0-275CCBB3F538}"/>
              </a:ext>
            </a:extLst>
          </p:cNvPr>
          <p:cNvSpPr>
            <a:spLocks noGrp="1"/>
          </p:cNvSpPr>
          <p:nvPr>
            <p:ph type="title"/>
          </p:nvPr>
        </p:nvSpPr>
        <p:spPr>
          <a:xfrm>
            <a:off x="612648" y="502920"/>
            <a:ext cx="4389120" cy="1444752"/>
          </a:xfrm>
        </p:spPr>
        <p:txBody>
          <a:bodyPr anchor="b">
            <a:normAutofit/>
          </a:bodyPr>
          <a:lstStyle/>
          <a:p>
            <a:r>
              <a:rPr lang="en-US" dirty="0"/>
              <a:t>Let’s do this!</a:t>
            </a:r>
          </a:p>
        </p:txBody>
      </p:sp>
      <p:sp>
        <p:nvSpPr>
          <p:cNvPr id="3" name="Subtitle 2">
            <a:extLst>
              <a:ext uri="{FF2B5EF4-FFF2-40B4-BE49-F238E27FC236}">
                <a16:creationId xmlns:a16="http://schemas.microsoft.com/office/drawing/2014/main" id="{8DB8BE1E-C851-7ABC-F334-956001039347}"/>
              </a:ext>
            </a:extLst>
          </p:cNvPr>
          <p:cNvSpPr>
            <a:spLocks noGrp="1"/>
          </p:cNvSpPr>
          <p:nvPr>
            <p:ph sz="quarter" idx="14"/>
          </p:nvPr>
        </p:nvSpPr>
        <p:spPr>
          <a:xfrm>
            <a:off x="612648" y="2084832"/>
            <a:ext cx="4389120" cy="4169664"/>
          </a:xfrm>
        </p:spPr>
        <p:txBody>
          <a:bodyPr>
            <a:normAutofit/>
          </a:bodyPr>
          <a:lstStyle/>
          <a:p>
            <a:r>
              <a:rPr lang="en-US" dirty="0"/>
              <a:t>Step 7 - </a:t>
            </a:r>
          </a:p>
          <a:p>
            <a:endParaRPr lang="en-US" dirty="0"/>
          </a:p>
          <a:p>
            <a:pPr marL="342900" indent="-342900">
              <a:buFont typeface="Arial" panose="020B0604020202020204" pitchFamily="34" charset="0"/>
              <a:buChar char="•"/>
            </a:pPr>
            <a:r>
              <a:rPr lang="en-US" dirty="0"/>
              <a:t>After an hour, go ahead and dump dough out on a floured surface. Punch down and roll dough out into a big circle. Cut it into 8-12 pizza looking slices.</a:t>
            </a:r>
            <a:br>
              <a:rPr lang="en-US" dirty="0"/>
            </a:br>
            <a:r>
              <a:rPr lang="en-US" dirty="0"/>
              <a:t>Roll pieces into crescent rolls</a:t>
            </a:r>
          </a:p>
        </p:txBody>
      </p:sp>
      <p:pic>
        <p:nvPicPr>
          <p:cNvPr id="6" name="Picture Placeholder 5">
            <a:extLst>
              <a:ext uri="{FF2B5EF4-FFF2-40B4-BE49-F238E27FC236}">
                <a16:creationId xmlns:a16="http://schemas.microsoft.com/office/drawing/2014/main" id="{51AB6DB0-0D56-10CD-971E-7CB38EC0BDB6}"/>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6951" r="16951"/>
          <a:stretch/>
        </p:blipFill>
        <p:spPr>
          <a:xfrm>
            <a:off x="5660916" y="0"/>
            <a:ext cx="6407069" cy="6858000"/>
          </a:xfrm>
          <a:noFill/>
        </p:spPr>
      </p:pic>
      <p:sp>
        <p:nvSpPr>
          <p:cNvPr id="7" name="TextBox 6">
            <a:extLst>
              <a:ext uri="{FF2B5EF4-FFF2-40B4-BE49-F238E27FC236}">
                <a16:creationId xmlns:a16="http://schemas.microsoft.com/office/drawing/2014/main" id="{B1469640-1461-94E7-1E4F-D899BC987C9C}"/>
              </a:ext>
            </a:extLst>
          </p:cNvPr>
          <p:cNvSpPr txBox="1"/>
          <p:nvPr/>
        </p:nvSpPr>
        <p:spPr>
          <a:xfrm>
            <a:off x="9514081" y="6657945"/>
            <a:ext cx="2553904"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www.mydiversekitchen.com/we-knead-to-bake-41-cheese-vegetable-crescent-rolls-recipe">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Tree>
    <p:extLst>
      <p:ext uri="{BB962C8B-B14F-4D97-AF65-F5344CB8AC3E}">
        <p14:creationId xmlns:p14="http://schemas.microsoft.com/office/powerpoint/2010/main" val="2448314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2C8F4-5B1A-8216-73D6-58254E6383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AE0559-36F3-796F-692B-C0509F0761F1}"/>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AF948198-5FE7-27E0-2620-BEFD9B9E78DA}"/>
              </a:ext>
            </a:extLst>
          </p:cNvPr>
          <p:cNvSpPr>
            <a:spLocks noGrp="1"/>
          </p:cNvSpPr>
          <p:nvPr>
            <p:ph type="subTitle" idx="1"/>
          </p:nvPr>
        </p:nvSpPr>
        <p:spPr>
          <a:xfrm>
            <a:off x="612648" y="1309511"/>
            <a:ext cx="6544508" cy="4826113"/>
          </a:xfrm>
        </p:spPr>
        <p:txBody>
          <a:bodyPr/>
          <a:lstStyle/>
          <a:p>
            <a:r>
              <a:rPr lang="en-US" dirty="0"/>
              <a:t>Step 8 - </a:t>
            </a:r>
          </a:p>
          <a:p>
            <a:endParaRPr lang="en-US" dirty="0"/>
          </a:p>
          <a:p>
            <a:pPr marL="342900" indent="-342900">
              <a:buFont typeface="Arial" panose="020B0604020202020204" pitchFamily="34" charset="0"/>
              <a:buChar char="•"/>
            </a:pPr>
            <a:r>
              <a:rPr lang="en-US" dirty="0"/>
              <a:t>Cover again, and let sit for 15-30 minutes</a:t>
            </a:r>
            <a:br>
              <a:rPr lang="en-US" dirty="0"/>
            </a:br>
            <a:endParaRPr lang="en-US" dirty="0"/>
          </a:p>
          <a:p>
            <a:pPr marL="342900" indent="-342900">
              <a:buFont typeface="Arial" panose="020B0604020202020204" pitchFamily="34" charset="0"/>
              <a:buChar char="•"/>
            </a:pPr>
            <a:r>
              <a:rPr lang="en-US" dirty="0"/>
              <a:t>Go ahead and make your egg wash or melt your butter to brush on top of your dough</a:t>
            </a:r>
          </a:p>
        </p:txBody>
      </p:sp>
      <p:pic>
        <p:nvPicPr>
          <p:cNvPr id="6" name="Picture Placeholder 5">
            <a:extLst>
              <a:ext uri="{FF2B5EF4-FFF2-40B4-BE49-F238E27FC236}">
                <a16:creationId xmlns:a16="http://schemas.microsoft.com/office/drawing/2014/main" id="{DB8AD0D4-FBAB-3FE2-DE04-4C00CB50B861}"/>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887" b="887"/>
          <a:stretch>
            <a:fillRect/>
          </a:stretch>
        </p:blipFill>
        <p:spPr/>
      </p:pic>
    </p:spTree>
    <p:extLst>
      <p:ext uri="{BB962C8B-B14F-4D97-AF65-F5344CB8AC3E}">
        <p14:creationId xmlns:p14="http://schemas.microsoft.com/office/powerpoint/2010/main" val="39659987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02DA6-64AB-4739-F110-D0996AF9B7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F35598-52CF-CE6D-6625-CEA0DE9BBCFD}"/>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9F214956-410C-3A67-0083-53999A1C233F}"/>
              </a:ext>
            </a:extLst>
          </p:cNvPr>
          <p:cNvSpPr>
            <a:spLocks noGrp="1"/>
          </p:cNvSpPr>
          <p:nvPr>
            <p:ph type="subTitle" idx="1"/>
          </p:nvPr>
        </p:nvSpPr>
        <p:spPr>
          <a:xfrm>
            <a:off x="612648" y="1309511"/>
            <a:ext cx="6544508" cy="4826113"/>
          </a:xfrm>
        </p:spPr>
        <p:txBody>
          <a:bodyPr/>
          <a:lstStyle/>
          <a:p>
            <a:r>
              <a:rPr lang="en-US" dirty="0"/>
              <a:t>Step 9 - </a:t>
            </a:r>
          </a:p>
          <a:p>
            <a:endParaRPr lang="en-US" dirty="0"/>
          </a:p>
          <a:p>
            <a:pPr marL="342900" indent="-342900">
              <a:buFont typeface="Arial" panose="020B0604020202020204" pitchFamily="34" charset="0"/>
              <a:buChar char="•"/>
            </a:pPr>
            <a:r>
              <a:rPr lang="en-US" dirty="0"/>
              <a:t>Preheat oven to 375.</a:t>
            </a:r>
          </a:p>
        </p:txBody>
      </p:sp>
      <p:pic>
        <p:nvPicPr>
          <p:cNvPr id="6" name="Picture Placeholder 5">
            <a:extLst>
              <a:ext uri="{FF2B5EF4-FFF2-40B4-BE49-F238E27FC236}">
                <a16:creationId xmlns:a16="http://schemas.microsoft.com/office/drawing/2014/main" id="{0CC710D3-48DA-4C5A-E86F-02B5855C7CB0}"/>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7377" r="27377"/>
          <a:stretch>
            <a:fillRect/>
          </a:stretch>
        </p:blipFill>
        <p:spPr/>
      </p:pic>
    </p:spTree>
    <p:extLst>
      <p:ext uri="{BB962C8B-B14F-4D97-AF65-F5344CB8AC3E}">
        <p14:creationId xmlns:p14="http://schemas.microsoft.com/office/powerpoint/2010/main" val="19187340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3DC28-0AD7-554A-3BC1-75592071B3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E4731D-3D0E-790C-42F1-821A42E8C9BB}"/>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206EB5C0-00B0-0BC6-4F60-E9F1C47ED2F7}"/>
              </a:ext>
            </a:extLst>
          </p:cNvPr>
          <p:cNvSpPr>
            <a:spLocks noGrp="1"/>
          </p:cNvSpPr>
          <p:nvPr>
            <p:ph type="subTitle" idx="1"/>
          </p:nvPr>
        </p:nvSpPr>
        <p:spPr>
          <a:xfrm>
            <a:off x="612648" y="1309511"/>
            <a:ext cx="6544508" cy="4826113"/>
          </a:xfrm>
        </p:spPr>
        <p:txBody>
          <a:bodyPr/>
          <a:lstStyle/>
          <a:p>
            <a:r>
              <a:rPr lang="en-US" dirty="0"/>
              <a:t>Step 10 - </a:t>
            </a:r>
          </a:p>
          <a:p>
            <a:endParaRPr lang="en-US" dirty="0"/>
          </a:p>
          <a:p>
            <a:pPr marL="342900" indent="-342900">
              <a:buFont typeface="Arial" panose="020B0604020202020204" pitchFamily="34" charset="0"/>
              <a:buChar char="•"/>
            </a:pPr>
            <a:r>
              <a:rPr lang="en-US" dirty="0"/>
              <a:t>Brush dough with your butter or egg wash, and place in oven. Cook for 8-11 minutes.</a:t>
            </a:r>
          </a:p>
        </p:txBody>
      </p:sp>
      <p:pic>
        <p:nvPicPr>
          <p:cNvPr id="6" name="Picture Placeholder 5">
            <a:extLst>
              <a:ext uri="{FF2B5EF4-FFF2-40B4-BE49-F238E27FC236}">
                <a16:creationId xmlns:a16="http://schemas.microsoft.com/office/drawing/2014/main" id="{DE389396-DAD2-662D-3D78-C8932CB89AD1}"/>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887" b="887"/>
          <a:stretch>
            <a:fillRect/>
          </a:stretch>
        </p:blipFill>
        <p:spPr/>
      </p:pic>
    </p:spTree>
    <p:extLst>
      <p:ext uri="{BB962C8B-B14F-4D97-AF65-F5344CB8AC3E}">
        <p14:creationId xmlns:p14="http://schemas.microsoft.com/office/powerpoint/2010/main" val="27871203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19CBE-C479-BAA9-9D95-4D4CA5D53F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0F1E1D-42BE-4D92-40ED-1AED0E13A50B}"/>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09C6DCE9-C888-8E79-8144-CE25440AE85A}"/>
              </a:ext>
            </a:extLst>
          </p:cNvPr>
          <p:cNvSpPr>
            <a:spLocks noGrp="1"/>
          </p:cNvSpPr>
          <p:nvPr>
            <p:ph type="subTitle" idx="1"/>
          </p:nvPr>
        </p:nvSpPr>
        <p:spPr>
          <a:xfrm>
            <a:off x="612648" y="1309511"/>
            <a:ext cx="6544508" cy="4826113"/>
          </a:xfrm>
        </p:spPr>
        <p:txBody>
          <a:bodyPr/>
          <a:lstStyle/>
          <a:p>
            <a:r>
              <a:rPr lang="en-US" dirty="0"/>
              <a:t>Step 11- </a:t>
            </a:r>
          </a:p>
          <a:p>
            <a:endParaRPr lang="en-US" dirty="0"/>
          </a:p>
          <a:p>
            <a:pPr marL="342900" indent="-342900">
              <a:buFont typeface="Arial" panose="020B0604020202020204" pitchFamily="34" charset="0"/>
              <a:buChar char="•"/>
            </a:pPr>
            <a:r>
              <a:rPr lang="en-US" dirty="0"/>
              <a:t>Allow cooked rolls to cool for 5 minutes. Enjoy!</a:t>
            </a:r>
          </a:p>
        </p:txBody>
      </p:sp>
      <p:pic>
        <p:nvPicPr>
          <p:cNvPr id="6" name="Picture Placeholder 5">
            <a:extLst>
              <a:ext uri="{FF2B5EF4-FFF2-40B4-BE49-F238E27FC236}">
                <a16:creationId xmlns:a16="http://schemas.microsoft.com/office/drawing/2014/main" id="{4503EBAF-A755-012C-6DEE-B8F9F2B9D424}"/>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6065" r="16065"/>
          <a:stretch>
            <a:fillRect/>
          </a:stretch>
        </p:blipFill>
        <p:spPr/>
      </p:pic>
      <p:sp>
        <p:nvSpPr>
          <p:cNvPr id="7" name="TextBox 6">
            <a:extLst>
              <a:ext uri="{FF2B5EF4-FFF2-40B4-BE49-F238E27FC236}">
                <a16:creationId xmlns:a16="http://schemas.microsoft.com/office/drawing/2014/main" id="{9E224F38-B7DA-3C66-9B7E-1B3C31A672D3}"/>
              </a:ext>
            </a:extLst>
          </p:cNvPr>
          <p:cNvSpPr txBox="1"/>
          <p:nvPr/>
        </p:nvSpPr>
        <p:spPr>
          <a:xfrm>
            <a:off x="7534656" y="6858000"/>
            <a:ext cx="4654296" cy="230832"/>
          </a:xfrm>
          <a:prstGeom prst="rect">
            <a:avLst/>
          </a:prstGeom>
          <a:noFill/>
        </p:spPr>
        <p:txBody>
          <a:bodyPr wrap="square" rtlCol="0">
            <a:spAutoFit/>
          </a:bodyPr>
          <a:lstStyle/>
          <a:p>
            <a:r>
              <a:rPr lang="en-US" sz="900">
                <a:hlinkClick r:id="rId3" tooltip="https://org-this.blogspot.com/2019/07/big-daddy-breakfast-puff-recipe-and.html"/>
              </a:rPr>
              <a:t>This Photo</a:t>
            </a:r>
            <a:r>
              <a:rPr lang="en-US" sz="900"/>
              <a:t> by Unknown Author is licensed under </a:t>
            </a:r>
            <a:r>
              <a:rPr lang="en-US" sz="900">
                <a:hlinkClick r:id="rId4" tooltip="https://creativecommons.org/licenses/by/3.0/"/>
              </a:rPr>
              <a:t>CC BY</a:t>
            </a:r>
            <a:endParaRPr lang="en-US" sz="900"/>
          </a:p>
        </p:txBody>
      </p:sp>
    </p:spTree>
    <p:extLst>
      <p:ext uri="{BB962C8B-B14F-4D97-AF65-F5344CB8AC3E}">
        <p14:creationId xmlns:p14="http://schemas.microsoft.com/office/powerpoint/2010/main" val="7652950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488CD-B903-F950-4310-000173DCFD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FE4261-3637-2D63-98A5-75AC7C615B73}"/>
              </a:ext>
            </a:extLst>
          </p:cNvPr>
          <p:cNvSpPr>
            <a:spLocks noGrp="1"/>
          </p:cNvSpPr>
          <p:nvPr>
            <p:ph type="ctrTitle"/>
          </p:nvPr>
        </p:nvSpPr>
        <p:spPr>
          <a:xfrm>
            <a:off x="612648" y="502920"/>
            <a:ext cx="5852160" cy="1009791"/>
          </a:xfrm>
        </p:spPr>
        <p:txBody>
          <a:bodyPr anchor="t">
            <a:normAutofit/>
          </a:bodyPr>
          <a:lstStyle/>
          <a:p>
            <a:r>
              <a:rPr lang="en-US" sz="3100" dirty="0"/>
              <a:t>Legal Statements</a:t>
            </a:r>
          </a:p>
        </p:txBody>
      </p:sp>
      <p:sp>
        <p:nvSpPr>
          <p:cNvPr id="3" name="Subtitle 2">
            <a:extLst>
              <a:ext uri="{FF2B5EF4-FFF2-40B4-BE49-F238E27FC236}">
                <a16:creationId xmlns:a16="http://schemas.microsoft.com/office/drawing/2014/main" id="{6B1491ED-883A-8BA6-8FF4-0C3A0989E615}"/>
              </a:ext>
            </a:extLst>
          </p:cNvPr>
          <p:cNvSpPr>
            <a:spLocks noGrp="1"/>
          </p:cNvSpPr>
          <p:nvPr>
            <p:ph type="subTitle" idx="1"/>
          </p:nvPr>
        </p:nvSpPr>
        <p:spPr>
          <a:xfrm>
            <a:off x="612647" y="1106312"/>
            <a:ext cx="6517495" cy="5510024"/>
          </a:xfrm>
        </p:spPr>
        <p:txBody>
          <a:bodyPr anchor="ctr">
            <a:normAutofit/>
          </a:bodyPr>
          <a:lstStyle/>
          <a:p>
            <a:pPr lvl="0"/>
            <a:r>
              <a:rPr lang="en-US" sz="2400" dirty="0"/>
              <a:t>Just a REMINDER, this is all just me trying to be helpful- things I’ve witnessed as a nurse that I’ve seen help some people, and some of these situations are things I’ve gone through myself with either me or a loved one that I’ve had the joy of figuring out this worked for us.</a:t>
            </a:r>
            <a:br>
              <a:rPr lang="en-US" dirty="0"/>
            </a:br>
            <a:endParaRPr lang="en-US" dirty="0"/>
          </a:p>
        </p:txBody>
      </p:sp>
      <p:pic>
        <p:nvPicPr>
          <p:cNvPr id="5" name="Picture Placeholder 4">
            <a:extLst>
              <a:ext uri="{FF2B5EF4-FFF2-40B4-BE49-F238E27FC236}">
                <a16:creationId xmlns:a16="http://schemas.microsoft.com/office/drawing/2014/main" id="{6FAB7117-6274-B79C-522E-C1257E5ED4C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2362" r="39882"/>
          <a:stretch>
            <a:fillRect/>
          </a:stretch>
        </p:blipFill>
        <p:spPr>
          <a:xfrm>
            <a:off x="7534275" y="0"/>
            <a:ext cx="4654550" cy="6858000"/>
          </a:xfrm>
        </p:spPr>
      </p:pic>
    </p:spTree>
    <p:extLst>
      <p:ext uri="{BB962C8B-B14F-4D97-AF65-F5344CB8AC3E}">
        <p14:creationId xmlns:p14="http://schemas.microsoft.com/office/powerpoint/2010/main" val="25127111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A71A9-8094-3E56-C0FD-677FC5DDAA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4898B1-D242-CEE9-6F42-0D618E064CEF}"/>
              </a:ext>
            </a:extLst>
          </p:cNvPr>
          <p:cNvSpPr>
            <a:spLocks noGrp="1"/>
          </p:cNvSpPr>
          <p:nvPr>
            <p:ph type="ctrTitle"/>
          </p:nvPr>
        </p:nvSpPr>
        <p:spPr>
          <a:xfrm>
            <a:off x="612648" y="502920"/>
            <a:ext cx="5852160" cy="1009791"/>
          </a:xfrm>
        </p:spPr>
        <p:txBody>
          <a:bodyPr anchor="t">
            <a:normAutofit/>
          </a:bodyPr>
          <a:lstStyle/>
          <a:p>
            <a:r>
              <a:rPr lang="en-US" sz="3600" dirty="0"/>
              <a:t>Legal Statements</a:t>
            </a:r>
          </a:p>
        </p:txBody>
      </p:sp>
      <p:sp>
        <p:nvSpPr>
          <p:cNvPr id="3" name="Subtitle 2">
            <a:extLst>
              <a:ext uri="{FF2B5EF4-FFF2-40B4-BE49-F238E27FC236}">
                <a16:creationId xmlns:a16="http://schemas.microsoft.com/office/drawing/2014/main" id="{4F88E0D1-DC29-4502-3518-DE90BE523CBC}"/>
              </a:ext>
            </a:extLst>
          </p:cNvPr>
          <p:cNvSpPr>
            <a:spLocks noGrp="1"/>
          </p:cNvSpPr>
          <p:nvPr>
            <p:ph type="subTitle" idx="1"/>
          </p:nvPr>
        </p:nvSpPr>
        <p:spPr>
          <a:xfrm>
            <a:off x="612647" y="1106312"/>
            <a:ext cx="6517495" cy="5510024"/>
          </a:xfrm>
        </p:spPr>
        <p:txBody>
          <a:bodyPr anchor="ctr">
            <a:normAutofit/>
          </a:bodyPr>
          <a:lstStyle/>
          <a:p>
            <a:pPr marL="342900" lvl="0" indent="-342900">
              <a:buFontTx/>
              <a:buChar char="-"/>
            </a:pPr>
            <a:r>
              <a:rPr lang="en-US" sz="2800" dirty="0"/>
              <a:t>I am not affiliated with the education I provide links to, and they’re not affiliated with me. </a:t>
            </a:r>
          </a:p>
          <a:p>
            <a:pPr marL="342900" lvl="0" indent="-342900">
              <a:buFontTx/>
              <a:buChar char="-"/>
            </a:pPr>
            <a:r>
              <a:rPr lang="en-US" sz="2800" dirty="0"/>
              <a:t>I just used it to either make this education or found inspiration in it.</a:t>
            </a:r>
          </a:p>
        </p:txBody>
      </p:sp>
      <p:pic>
        <p:nvPicPr>
          <p:cNvPr id="5" name="Picture Placeholder 4">
            <a:extLst>
              <a:ext uri="{FF2B5EF4-FFF2-40B4-BE49-F238E27FC236}">
                <a16:creationId xmlns:a16="http://schemas.microsoft.com/office/drawing/2014/main" id="{97D230C3-8B6E-3F57-E54D-06E4A39EEE80}"/>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6065" r="16065"/>
          <a:stretch>
            <a:fillRect/>
          </a:stretch>
        </p:blipFill>
        <p:spPr>
          <a:xfrm>
            <a:off x="7534275" y="0"/>
            <a:ext cx="4654550" cy="6858000"/>
          </a:xfrm>
        </p:spPr>
      </p:pic>
    </p:spTree>
    <p:extLst>
      <p:ext uri="{BB962C8B-B14F-4D97-AF65-F5344CB8AC3E}">
        <p14:creationId xmlns:p14="http://schemas.microsoft.com/office/powerpoint/2010/main" val="9596201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63829-7165-2C13-2582-E6DA1BCAB9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D6BB35-DB62-272A-C834-EEC10E7027A8}"/>
              </a:ext>
            </a:extLst>
          </p:cNvPr>
          <p:cNvSpPr>
            <a:spLocks noGrp="1"/>
          </p:cNvSpPr>
          <p:nvPr>
            <p:ph type="ctrTitle"/>
          </p:nvPr>
        </p:nvSpPr>
        <p:spPr>
          <a:xfrm>
            <a:off x="612648" y="502920"/>
            <a:ext cx="5852160" cy="1009791"/>
          </a:xfrm>
        </p:spPr>
        <p:txBody>
          <a:bodyPr anchor="t">
            <a:normAutofit/>
          </a:bodyPr>
          <a:lstStyle/>
          <a:p>
            <a:r>
              <a:rPr lang="en-US" sz="3100" dirty="0"/>
              <a:t>Legal Statements</a:t>
            </a:r>
          </a:p>
        </p:txBody>
      </p:sp>
      <p:sp>
        <p:nvSpPr>
          <p:cNvPr id="3" name="Subtitle 2">
            <a:extLst>
              <a:ext uri="{FF2B5EF4-FFF2-40B4-BE49-F238E27FC236}">
                <a16:creationId xmlns:a16="http://schemas.microsoft.com/office/drawing/2014/main" id="{600676E6-78BD-BD2C-AD7A-E6B36BC68C7D}"/>
              </a:ext>
            </a:extLst>
          </p:cNvPr>
          <p:cNvSpPr>
            <a:spLocks noGrp="1"/>
          </p:cNvSpPr>
          <p:nvPr>
            <p:ph type="subTitle" idx="1"/>
          </p:nvPr>
        </p:nvSpPr>
        <p:spPr>
          <a:xfrm>
            <a:off x="612647" y="1106312"/>
            <a:ext cx="5002707" cy="5510024"/>
          </a:xfrm>
        </p:spPr>
        <p:txBody>
          <a:bodyPr anchor="ctr">
            <a:normAutofit/>
          </a:bodyPr>
          <a:lstStyle/>
          <a:p>
            <a:pPr lvl="0"/>
            <a:r>
              <a:rPr lang="en-US" sz="2400" dirty="0"/>
              <a:t>Nothing I post here is meant to diagnose or medically treat people. If you do resonate with some of these symptoms and need additional information on if you could be experiencing this, make sure you talk to your doctor or medical team.</a:t>
            </a:r>
            <a:br>
              <a:rPr lang="en-US" dirty="0"/>
            </a:br>
            <a:endParaRPr lang="en-US" dirty="0"/>
          </a:p>
        </p:txBody>
      </p:sp>
      <p:pic>
        <p:nvPicPr>
          <p:cNvPr id="5" name="Picture Placeholder 4">
            <a:extLst>
              <a:ext uri="{FF2B5EF4-FFF2-40B4-BE49-F238E27FC236}">
                <a16:creationId xmlns:a16="http://schemas.microsoft.com/office/drawing/2014/main" id="{5FD86C2B-2766-299F-899D-E7414ABCF2D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0493" r="9166"/>
          <a:stretch>
            <a:fillRect/>
          </a:stretch>
        </p:blipFill>
        <p:spPr>
          <a:xfrm>
            <a:off x="6986954" y="0"/>
            <a:ext cx="5852160" cy="6858000"/>
          </a:xfrm>
        </p:spPr>
      </p:pic>
    </p:spTree>
    <p:extLst>
      <p:ext uri="{BB962C8B-B14F-4D97-AF65-F5344CB8AC3E}">
        <p14:creationId xmlns:p14="http://schemas.microsoft.com/office/powerpoint/2010/main" val="42498762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D5326E-385B-26EC-84B1-52E0780BDB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E90120-BA5A-E082-35E3-DFE97C389B79}"/>
              </a:ext>
            </a:extLst>
          </p:cNvPr>
          <p:cNvSpPr>
            <a:spLocks noGrp="1"/>
          </p:cNvSpPr>
          <p:nvPr>
            <p:ph type="ctrTitle"/>
          </p:nvPr>
        </p:nvSpPr>
        <p:spPr>
          <a:xfrm>
            <a:off x="612648" y="502920"/>
            <a:ext cx="5852160" cy="1009791"/>
          </a:xfrm>
        </p:spPr>
        <p:txBody>
          <a:bodyPr anchor="t">
            <a:normAutofit/>
          </a:bodyPr>
          <a:lstStyle/>
          <a:p>
            <a:r>
              <a:rPr lang="en-US" sz="3100" dirty="0"/>
              <a:t>Legal Statements</a:t>
            </a:r>
          </a:p>
        </p:txBody>
      </p:sp>
      <p:sp>
        <p:nvSpPr>
          <p:cNvPr id="3" name="Subtitle 2">
            <a:extLst>
              <a:ext uri="{FF2B5EF4-FFF2-40B4-BE49-F238E27FC236}">
                <a16:creationId xmlns:a16="http://schemas.microsoft.com/office/drawing/2014/main" id="{428F227C-8092-E56F-84EA-835C65D22233}"/>
              </a:ext>
            </a:extLst>
          </p:cNvPr>
          <p:cNvSpPr>
            <a:spLocks noGrp="1"/>
          </p:cNvSpPr>
          <p:nvPr>
            <p:ph type="subTitle" idx="1"/>
          </p:nvPr>
        </p:nvSpPr>
        <p:spPr>
          <a:xfrm>
            <a:off x="612647" y="1106312"/>
            <a:ext cx="6517495" cy="5510024"/>
          </a:xfrm>
        </p:spPr>
        <p:txBody>
          <a:bodyPr anchor="ctr">
            <a:normAutofit/>
          </a:bodyPr>
          <a:lstStyle/>
          <a:p>
            <a:pPr marL="342900" indent="-342900">
              <a:buFontTx/>
              <a:buChar char="-"/>
            </a:pPr>
            <a:r>
              <a:rPr lang="en-US" sz="3600" dirty="0"/>
              <a:t>Any opinions I express are my own, and not the opinions of an employer.”</a:t>
            </a:r>
            <a:br>
              <a:rPr lang="en-US" dirty="0"/>
            </a:br>
            <a:endParaRPr lang="en-US" dirty="0"/>
          </a:p>
        </p:txBody>
      </p:sp>
      <p:pic>
        <p:nvPicPr>
          <p:cNvPr id="5" name="Picture Placeholder 4">
            <a:extLst>
              <a:ext uri="{FF2B5EF4-FFF2-40B4-BE49-F238E27FC236}">
                <a16:creationId xmlns:a16="http://schemas.microsoft.com/office/drawing/2014/main" id="{B933FE65-2051-776B-CD7B-36587DB95D0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7377" r="27377"/>
          <a:stretch>
            <a:fillRect/>
          </a:stretch>
        </p:blipFill>
        <p:spPr>
          <a:xfrm>
            <a:off x="7534275" y="0"/>
            <a:ext cx="4654550" cy="6858000"/>
          </a:xfrm>
        </p:spPr>
      </p:pic>
    </p:spTree>
    <p:extLst>
      <p:ext uri="{BB962C8B-B14F-4D97-AF65-F5344CB8AC3E}">
        <p14:creationId xmlns:p14="http://schemas.microsoft.com/office/powerpoint/2010/main" val="3994623752"/>
      </p:ext>
    </p:extLst>
  </p:cSld>
  <p:clrMapOvr>
    <a:masterClrMapping/>
  </p:clrMapOvr>
</p:sld>
</file>

<file path=ppt/theme/theme1.xml><?xml version="1.0" encoding="utf-8"?>
<a:theme xmlns:a="http://schemas.openxmlformats.org/drawingml/2006/main" name="Chroma">
  <a:themeElements>
    <a:clrScheme name="Chroma">
      <a:dk1>
        <a:srgbClr val="131313"/>
      </a:dk1>
      <a:lt1>
        <a:sysClr val="window" lastClr="FFFFFF"/>
      </a:lt1>
      <a:dk2>
        <a:srgbClr val="0C233A"/>
      </a:dk2>
      <a:lt2>
        <a:srgbClr val="F5FAFD"/>
      </a:lt2>
      <a:accent1>
        <a:srgbClr val="4485DC"/>
      </a:accent1>
      <a:accent2>
        <a:srgbClr val="25AAD5"/>
      </a:accent2>
      <a:accent3>
        <a:srgbClr val="5BBEAC"/>
      </a:accent3>
      <a:accent4>
        <a:srgbClr val="6666E2"/>
      </a:accent4>
      <a:accent5>
        <a:srgbClr val="66C26C"/>
      </a:accent5>
      <a:accent6>
        <a:srgbClr val="10CF9B"/>
      </a:accent6>
      <a:hlink>
        <a:srgbClr val="4485DC"/>
      </a:hlink>
      <a:folHlink>
        <a:srgbClr val="25AAD5"/>
      </a:folHlink>
    </a:clrScheme>
    <a:fontScheme name="Custom 2">
      <a:majorFont>
        <a:latin typeface="Aptos Light"/>
        <a:ea typeface=""/>
        <a:cs typeface=""/>
      </a:majorFont>
      <a:minorFont>
        <a:latin typeface="Apto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roma" id="{DC2B181E-9B25-4FFB-A269-A81149E37B96}" vid="{FD28A279-D9A1-4F6C-9122-D382EE67827A}"/>
    </a:ext>
  </a:extLst>
</a:theme>
</file>

<file path=docProps/app.xml><?xml version="1.0" encoding="utf-8"?>
<Properties xmlns="http://schemas.openxmlformats.org/officeDocument/2006/extended-properties" xmlns:vt="http://schemas.openxmlformats.org/officeDocument/2006/docPropsVTypes">
  <TotalTime>150</TotalTime>
  <Words>1107</Words>
  <Application>Microsoft Office PowerPoint</Application>
  <PresentationFormat>Widescreen</PresentationFormat>
  <Paragraphs>123</Paragraphs>
  <Slides>29</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Aptos</vt:lpstr>
      <vt:lpstr>Aptos Light</vt:lpstr>
      <vt:lpstr>Arial</vt:lpstr>
      <vt:lpstr>Chroma</vt:lpstr>
      <vt:lpstr>Let’s Make Crescent Rolls</vt:lpstr>
      <vt:lpstr>Situation</vt:lpstr>
      <vt:lpstr>Background</vt:lpstr>
      <vt:lpstr>Background</vt:lpstr>
      <vt:lpstr>Background</vt:lpstr>
      <vt:lpstr>Background</vt:lpstr>
      <vt:lpstr>Background</vt:lpstr>
      <vt:lpstr>Background</vt:lpstr>
      <vt:lpstr>Assessment</vt:lpstr>
      <vt:lpstr>Assessment</vt:lpstr>
      <vt:lpstr>Recommendations</vt:lpstr>
      <vt:lpstr>Let’s Gather Our Supplies</vt:lpstr>
      <vt:lpstr>Let’s Gather Our Supplies</vt:lpstr>
      <vt:lpstr>Let’s Gather Our Supplies</vt:lpstr>
      <vt:lpstr>Let’s do this!</vt:lpstr>
      <vt:lpstr>Let’s do this!</vt:lpstr>
      <vt:lpstr>Let’s do this!</vt:lpstr>
      <vt:lpstr>Let’s do this!</vt:lpstr>
      <vt:lpstr>Let’s do this!</vt:lpstr>
      <vt:lpstr>Let’s do this!</vt:lpstr>
      <vt:lpstr>Let’s do this!</vt:lpstr>
      <vt:lpstr>Let’s do this!</vt:lpstr>
      <vt:lpstr>Let’s do this!</vt:lpstr>
      <vt:lpstr>Let’s do this!</vt:lpstr>
      <vt:lpstr>Let’s do this!</vt:lpstr>
      <vt:lpstr>Legal Statements</vt:lpstr>
      <vt:lpstr>Legal Statements</vt:lpstr>
      <vt:lpstr>Legal Statements</vt:lpstr>
      <vt:lpstr>Legal Statements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Alexis Sanford</dc:creator>
  <cp:lastModifiedBy>Alexis Sanford</cp:lastModifiedBy>
  <cp:revision>1</cp:revision>
  <dcterms:created xsi:type="dcterms:W3CDTF">2025-12-07T05:30:00Z</dcterms:created>
  <dcterms:modified xsi:type="dcterms:W3CDTF">2026-05-06T01:24:59Z</dcterms:modified>
</cp:coreProperties>
</file>