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sldIdLst>
    <p:sldId id="256" r:id="rId2"/>
    <p:sldId id="276" r:id="rId3"/>
    <p:sldId id="277" r:id="rId4"/>
    <p:sldId id="278" r:id="rId5"/>
    <p:sldId id="279" r:id="rId6"/>
    <p:sldId id="280" r:id="rId7"/>
    <p:sldId id="281" r:id="rId8"/>
    <p:sldId id="282" r:id="rId9"/>
    <p:sldId id="283" r:id="rId10"/>
    <p:sldId id="261" r:id="rId11"/>
    <p:sldId id="284" r:id="rId12"/>
    <p:sldId id="285" r:id="rId13"/>
    <p:sldId id="270" r:id="rId14"/>
    <p:sldId id="272" r:id="rId15"/>
    <p:sldId id="292" r:id="rId16"/>
    <p:sldId id="293" r:id="rId17"/>
    <p:sldId id="294" r:id="rId18"/>
    <p:sldId id="295" r:id="rId19"/>
    <p:sldId id="296" r:id="rId20"/>
    <p:sldId id="297" r:id="rId21"/>
    <p:sldId id="298" r:id="rId22"/>
    <p:sldId id="299" r:id="rId23"/>
    <p:sldId id="300" r:id="rId24"/>
    <p:sldId id="301" r:id="rId25"/>
    <p:sldId id="264" r:id="rId26"/>
    <p:sldId id="273" r:id="rId27"/>
    <p:sldId id="274" r:id="rId28"/>
    <p:sldId id="27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7" d="100"/>
          <a:sy n="47" d="100"/>
        </p:scale>
        <p:origin x="668"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is Sanford" userId="65c04eff02880214" providerId="LiveId" clId="{1DD0C5A4-801E-4E88-AF3A-13635A63646E}"/>
    <pc:docChg chg="undo custSel addSld delSld modSld sldOrd addMainMaster delMainMaster">
      <pc:chgData name="Alexis Sanford" userId="65c04eff02880214" providerId="LiveId" clId="{1DD0C5A4-801E-4E88-AF3A-13635A63646E}" dt="2026-02-01T03:21:27.486" v="3483" actId="1035"/>
      <pc:docMkLst>
        <pc:docMk/>
      </pc:docMkLst>
      <pc:sldChg chg="modSp add del mod ord">
        <pc:chgData name="Alexis Sanford" userId="65c04eff02880214" providerId="LiveId" clId="{1DD0C5A4-801E-4E88-AF3A-13635A63646E}" dt="2026-02-01T03:21:27.486" v="3483" actId="1035"/>
        <pc:sldMkLst>
          <pc:docMk/>
          <pc:sldMk cId="3148294283" sldId="270"/>
        </pc:sldMkLst>
        <pc:picChg chg="mod">
          <ac:chgData name="Alexis Sanford" userId="65c04eff02880214" providerId="LiveId" clId="{1DD0C5A4-801E-4E88-AF3A-13635A63646E}" dt="2026-02-01T03:21:27.486" v="3483" actId="1035"/>
          <ac:picMkLst>
            <pc:docMk/>
            <pc:sldMk cId="3148294283" sldId="270"/>
            <ac:picMk id="6" creationId="{F3D69348-E151-5AF8-7843-7CE0F724979C}"/>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A9A80D3-2272-ED0F-EBF4-34428557569F}"/>
              </a:ext>
            </a:extLst>
          </p:cNvPr>
          <p:cNvSpPr/>
          <p:nvPr/>
        </p:nvSpPr>
        <p:spPr>
          <a:xfrm>
            <a:off x="-1" y="0"/>
            <a:ext cx="1219200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1F71E75-F7A2-7C1F-EF86-C5186E904883}"/>
              </a:ext>
            </a:extLst>
          </p:cNvPr>
          <p:cNvSpPr/>
          <p:nvPr/>
        </p:nvSpPr>
        <p:spPr>
          <a:xfrm>
            <a:off x="-4262" y="0"/>
            <a:ext cx="7547339" cy="6858002"/>
          </a:xfrm>
          <a:prstGeom prst="rect">
            <a:avLst/>
          </a:prstGeom>
          <a:gradFill>
            <a:gsLst>
              <a:gs pos="6000">
                <a:schemeClr val="accent5"/>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AB4E0A7-C9D3-8408-2EE0-E46AF38E815F}"/>
              </a:ext>
            </a:extLst>
          </p:cNvPr>
          <p:cNvSpPr/>
          <p:nvPr/>
        </p:nvSpPr>
        <p:spPr>
          <a:xfrm rot="10800000">
            <a:off x="-4285" y="-3"/>
            <a:ext cx="7547361" cy="6857999"/>
          </a:xfrm>
          <a:prstGeom prst="rect">
            <a:avLst/>
          </a:prstGeom>
          <a:gradFill>
            <a:gsLst>
              <a:gs pos="43000">
                <a:schemeClr val="accent2">
                  <a:alpha val="0"/>
                </a:schemeClr>
              </a:gs>
              <a:gs pos="100000">
                <a:schemeClr val="accent2">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373CB42-010B-9ABE-75EF-F502B4A9F42C}"/>
              </a:ext>
            </a:extLst>
          </p:cNvPr>
          <p:cNvSpPr/>
          <p:nvPr/>
        </p:nvSpPr>
        <p:spPr>
          <a:xfrm rot="16200000">
            <a:off x="1156173" y="-1160457"/>
            <a:ext cx="5226425" cy="7547338"/>
          </a:xfrm>
          <a:prstGeom prst="rect">
            <a:avLst/>
          </a:prstGeom>
          <a:gradFill>
            <a:gsLst>
              <a:gs pos="50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lvl1pPr>
              <a:defRPr>
                <a:solidFill>
                  <a:schemeClr val="bg1"/>
                </a:solidFill>
              </a:defRPr>
            </a:lvl1pPr>
          </a:lstStyle>
          <a:p>
            <a:fld id="{D29CF56E-D922-4450-9794-8B0E1451F6EB}" type="datetime1">
              <a:rPr lang="en-US" smtClean="0"/>
              <a:t>1/31/2026</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lvl1pPr>
              <a:defRPr>
                <a:solidFill>
                  <a:schemeClr val="bg1"/>
                </a:solidFill>
              </a:defRPr>
            </a:lvl1p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dpi="0" rotWithShape="1">
            <a:blip r:embed="rId2">
              <a:alphaModFix amt="70000"/>
            </a:blip>
            <a:srcRect/>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95270867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EACE7F8-A7D9-2E2C-2B0B-0DB8D7168AAC}"/>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DB768309-21D1-59BA-F479-9F846B9A0FB2}"/>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3D94F90-5391-9976-036B-C34C2C30448C}"/>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457200"/>
            <a:ext cx="10954512" cy="795528"/>
          </a:xfrm>
        </p:spPr>
        <p:txBody>
          <a:bodyPr/>
          <a:lstStyle>
            <a:lvl1pPr>
              <a:defRPr>
                <a:gradFill>
                  <a:gsLst>
                    <a:gs pos="0">
                      <a:schemeClr val="accent5"/>
                    </a:gs>
                    <a:gs pos="100000">
                      <a:schemeClr val="accent2"/>
                    </a:gs>
                  </a:gsLst>
                  <a:lin ang="13800000" scaled="0"/>
                </a:gra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8" y="1362455"/>
            <a:ext cx="10954512" cy="495604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9BEDC843-90AD-36D3-6615-3505603F8E22}"/>
              </a:ext>
            </a:extLst>
          </p:cNvPr>
          <p:cNvSpPr>
            <a:spLocks noGrp="1"/>
          </p:cNvSpPr>
          <p:nvPr>
            <p:ph type="ftr" sz="quarter" idx="11"/>
          </p:nvPr>
        </p:nvSpPr>
        <p:spPr/>
        <p:txBody>
          <a:bodyPr/>
          <a:lstStyle/>
          <a:p>
            <a:pPr algn="l"/>
            <a:r>
              <a:rPr lang="en-US"/>
              <a:t>Sample Footer Text</a:t>
            </a:r>
            <a:endParaRPr lang="en-US" dirty="0"/>
          </a:p>
        </p:txBody>
      </p:sp>
      <p:sp>
        <p:nvSpPr>
          <p:cNvPr id="7" name="Date Placeholder 6">
            <a:extLst>
              <a:ext uri="{FF2B5EF4-FFF2-40B4-BE49-F238E27FC236}">
                <a16:creationId xmlns:a16="http://schemas.microsoft.com/office/drawing/2014/main" id="{852C5F7B-97CA-C06C-A155-E4BC307DB0FB}"/>
              </a:ext>
            </a:extLst>
          </p:cNvPr>
          <p:cNvSpPr>
            <a:spLocks noGrp="1"/>
          </p:cNvSpPr>
          <p:nvPr>
            <p:ph type="dt" sz="half" idx="10"/>
          </p:nvPr>
        </p:nvSpPr>
        <p:spPr/>
        <p:txBody>
          <a:bodyPr/>
          <a:lstStyle/>
          <a:p>
            <a:fld id="{CBE1C96F-46D7-47BB-8945-9667BCB4F5BB}" type="datetime1">
              <a:rPr lang="en-US" smtClean="0"/>
              <a:t>1/31/2026</a:t>
            </a:fld>
            <a:endParaRPr lang="en-US" dirty="0"/>
          </a:p>
        </p:txBody>
      </p:sp>
      <p:sp>
        <p:nvSpPr>
          <p:cNvPr id="9" name="Slide Number Placeholder 8">
            <a:extLst>
              <a:ext uri="{FF2B5EF4-FFF2-40B4-BE49-F238E27FC236}">
                <a16:creationId xmlns:a16="http://schemas.microsoft.com/office/drawing/2014/main" id="{DB324737-C1DF-CE60-245E-385E02AC2FB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83693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47888" y="713232"/>
            <a:ext cx="3364992" cy="3227832"/>
          </a:xfrm>
        </p:spPr>
        <p:txBody>
          <a:bodyPr vert="horz" lIns="91440" tIns="45720" rIns="91440" bIns="45720" rtlCol="0" anchor="t">
            <a:normAutofit/>
          </a:bodyPr>
          <a:lstStyle>
            <a:lvl1pPr>
              <a:defRPr lang="en-US" sz="40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47888" y="5138927"/>
            <a:ext cx="3200400" cy="1197864"/>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7548451" cy="6858000"/>
          </a:xfrm>
          <a:blipFill>
            <a:blip r:embed="rId2">
              <a:alphaModFix amt="70000"/>
            </a:blip>
            <a:stretch>
              <a:fillRect/>
            </a:stretch>
          </a:blipFill>
        </p:spPr>
        <p:txBody>
          <a:bodyPr/>
          <a:lstStyle>
            <a:lvl1pPr marL="0" indent="0">
              <a:buNone/>
              <a:defRPr/>
            </a:lvl1pPr>
          </a:lstStyle>
          <a:p>
            <a:r>
              <a:rPr lang="en-US" dirty="0"/>
              <a:t>.</a:t>
            </a:r>
          </a:p>
        </p:txBody>
      </p:sp>
      <p:grpSp>
        <p:nvGrpSpPr>
          <p:cNvPr id="7" name="Group 6">
            <a:extLst>
              <a:ext uri="{FF2B5EF4-FFF2-40B4-BE49-F238E27FC236}">
                <a16:creationId xmlns:a16="http://schemas.microsoft.com/office/drawing/2014/main" id="{9BCBE317-7590-8646-B2DB-5BED6EE8A19B}"/>
              </a:ext>
              <a:ext uri="{C183D7F6-B498-43B3-948B-1728B52AA6E4}">
                <adec:decorative xmlns:adec="http://schemas.microsoft.com/office/drawing/2017/decorative" val="1"/>
              </a:ext>
            </a:extLst>
          </p:cNvPr>
          <p:cNvGrpSpPr/>
          <p:nvPr/>
        </p:nvGrpSpPr>
        <p:grpSpPr>
          <a:xfrm rot="5400000">
            <a:off x="4181134" y="3367319"/>
            <a:ext cx="6858000" cy="123363"/>
            <a:chOff x="-5025" y="6737718"/>
            <a:chExt cx="12207200" cy="123363"/>
          </a:xfrm>
        </p:grpSpPr>
        <p:sp>
          <p:nvSpPr>
            <p:cNvPr id="8" name="Rectangle 7">
              <a:extLst>
                <a:ext uri="{FF2B5EF4-FFF2-40B4-BE49-F238E27FC236}">
                  <a16:creationId xmlns:a16="http://schemas.microsoft.com/office/drawing/2014/main" id="{55B255D3-4FB2-87A8-E502-9CDE10990A39}"/>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D15F704-CD21-A249-03F6-4F036D21400B}"/>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6B30B7E9-D8D3-BC56-A758-6C86B58C0AC5}"/>
              </a:ext>
            </a:extLst>
          </p:cNvPr>
          <p:cNvSpPr>
            <a:spLocks noGrp="1"/>
          </p:cNvSpPr>
          <p:nvPr>
            <p:ph type="ftr" sz="quarter" idx="15"/>
          </p:nvPr>
        </p:nvSpPr>
        <p:spPr>
          <a:xfrm>
            <a:off x="8247888" y="6318504"/>
            <a:ext cx="2459736"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3D4FF974-138E-88CF-9001-1A07C67D1DFD}"/>
              </a:ext>
            </a:extLst>
          </p:cNvPr>
          <p:cNvSpPr>
            <a:spLocks noGrp="1"/>
          </p:cNvSpPr>
          <p:nvPr>
            <p:ph type="dt" sz="half" idx="14"/>
          </p:nvPr>
        </p:nvSpPr>
        <p:spPr>
          <a:xfrm>
            <a:off x="10707624" y="6318504"/>
            <a:ext cx="859536" cy="365760"/>
          </a:xfrm>
        </p:spPr>
        <p:txBody>
          <a:bodyPr/>
          <a:lstStyle/>
          <a:p>
            <a:fld id="{A6379DD5-AE65-4D02-9BCE-257CC17A63B7}" type="datetime1">
              <a:rPr lang="en-US" smtClean="0"/>
              <a:t>1/31/2026</a:t>
            </a:fld>
            <a:endParaRPr lang="en-US" dirty="0"/>
          </a:p>
        </p:txBody>
      </p:sp>
      <p:sp>
        <p:nvSpPr>
          <p:cNvPr id="6" name="Slide Number Placeholder 5">
            <a:extLst>
              <a:ext uri="{FF2B5EF4-FFF2-40B4-BE49-F238E27FC236}">
                <a16:creationId xmlns:a16="http://schemas.microsoft.com/office/drawing/2014/main" id="{E1DA7CD4-7B92-1CD1-A9F0-94B053972CA3}"/>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0477546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p>
            <a:pPr algn="l"/>
            <a:r>
              <a:rPr lang="en-US" dirty="0"/>
              <a:t>Sample Footer Text</a:t>
            </a:r>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p>
            <a:fld id="{9DFFF819-4E26-4576-8A6D-DA055CFF682A}" type="datetime1">
              <a:rPr lang="en-US" smtClean="0"/>
              <a:t>1/31/2026</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51609019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EAB82C7-4740-BEAB-85E9-C816E1CDC453}"/>
              </a:ext>
              <a:ext uri="{C183D7F6-B498-43B3-948B-1728B52AA6E4}">
                <adec:decorative xmlns:adec="http://schemas.microsoft.com/office/drawing/2017/decorative" val="1"/>
              </a:ext>
            </a:extLst>
          </p:cNvPr>
          <p:cNvGrpSpPr/>
          <p:nvPr/>
        </p:nvGrpSpPr>
        <p:grpSpPr>
          <a:xfrm rot="10800000">
            <a:off x="0" y="4492680"/>
            <a:ext cx="12207200" cy="123363"/>
            <a:chOff x="-5025" y="6737718"/>
            <a:chExt cx="12207200" cy="123363"/>
          </a:xfrm>
        </p:grpSpPr>
        <p:sp>
          <p:nvSpPr>
            <p:cNvPr id="5" name="Rectangle 4">
              <a:extLst>
                <a:ext uri="{FF2B5EF4-FFF2-40B4-BE49-F238E27FC236}">
                  <a16:creationId xmlns:a16="http://schemas.microsoft.com/office/drawing/2014/main" id="{0B7E10D0-EE9E-6432-2C4D-0324DE19518E}"/>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63B4BE8-5DA5-6F2B-0DB6-7901D4547F64}"/>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2732" y="4965192"/>
            <a:ext cx="11146536" cy="786384"/>
          </a:xfrm>
        </p:spPr>
        <p:txBody>
          <a:bodyPr anchor="b">
            <a:normAutofit/>
          </a:bodyPr>
          <a:lstStyle>
            <a:lvl1pPr algn="ctr">
              <a:defRPr sz="36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5806440"/>
            <a:ext cx="9902952" cy="576072"/>
          </a:xfr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4492679"/>
          </a:xfrm>
          <a:blipFill>
            <a:blip r:embed="rId2">
              <a:alphaModFix amt="70000"/>
            </a:blip>
            <a:stretch>
              <a:fillRect/>
            </a:stretch>
          </a:blipFill>
        </p:spPr>
        <p:txBody>
          <a:bodyPr/>
          <a:lstStyle>
            <a:lvl1pPr marL="0" indent="0">
              <a:buNone/>
              <a:defRPr/>
            </a:lvl1pPr>
          </a:lstStyle>
          <a:p>
            <a:r>
              <a:rPr lang="en-US" dirty="0"/>
              <a:t>.</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p:txBody>
          <a:bodyPr/>
          <a:lstStyle/>
          <a:p>
            <a:r>
              <a:rPr lang="en-US"/>
              <a:t>Sample Footer Text</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p:txBody>
          <a:bodyPr/>
          <a:lstStyle/>
          <a:p>
            <a:fld id="{2602ACF4-9E47-4D03-8EA6-1CE7E20F9165}" type="datetime1">
              <a:rPr lang="en-US" smtClean="0"/>
              <a:t>1/31/2026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737051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0FABB9A-1B5B-9306-B7B9-58E4E5E4EE0D}"/>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1F155489-796B-CDF9-06C2-583941E589F7}"/>
              </a:ext>
            </a:extLst>
          </p:cNvPr>
          <p:cNvGrpSpPr/>
          <p:nvPr/>
        </p:nvGrpSpPr>
        <p:grpSpPr>
          <a:xfrm>
            <a:off x="0" y="0"/>
            <a:ext cx="12192000" cy="6867144"/>
            <a:chOff x="0" y="-7622"/>
            <a:chExt cx="12192000" cy="6894986"/>
          </a:xfrm>
        </p:grpSpPr>
        <p:sp>
          <p:nvSpPr>
            <p:cNvPr id="8" name="Rectangle 7">
              <a:extLst>
                <a:ext uri="{FF2B5EF4-FFF2-40B4-BE49-F238E27FC236}">
                  <a16:creationId xmlns:a16="http://schemas.microsoft.com/office/drawing/2014/main" id="{4F31A197-F740-DCA2-902E-29B890C31486}"/>
                </a:ext>
                <a:ext uri="{C183D7F6-B498-43B3-948B-1728B52AA6E4}">
                  <adec:decorative xmlns:adec="http://schemas.microsoft.com/office/drawing/2017/decorative" val="1"/>
                </a:ext>
              </a:extLst>
            </p:cNvPr>
            <p:cNvSpPr/>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a:extLst>
                <a:ext uri="{FF2B5EF4-FFF2-40B4-BE49-F238E27FC236}">
                  <a16:creationId xmlns:a16="http://schemas.microsoft.com/office/drawing/2014/main" id="{35C02513-E6E5-DFFD-29B1-02BE448BAD59}"/>
                </a:ext>
                <a:ext uri="{C183D7F6-B498-43B3-948B-1728B52AA6E4}">
                  <adec:decorative xmlns:adec="http://schemas.microsoft.com/office/drawing/2017/decorative" val="1"/>
                </a:ext>
              </a:extLst>
            </p:cNvPr>
            <p:cNvSpPr/>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6FE184C5-789F-C980-F425-AF26045C8F03}"/>
                </a:ext>
                <a:ext uri="{C183D7F6-B498-43B3-948B-1728B52AA6E4}">
                  <adec:decorative xmlns:adec="http://schemas.microsoft.com/office/drawing/2017/decorative" val="1"/>
                </a:ext>
              </a:extLst>
            </p:cNvPr>
            <p:cNvSpPr/>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BE6801FB-115C-F074-E428-F4A4A588BCE7}"/>
                </a:ext>
                <a:ext uri="{C183D7F6-B498-43B3-948B-1728B52AA6E4}">
                  <adec:decorative xmlns:adec="http://schemas.microsoft.com/office/drawing/2017/decorative" val="1"/>
                </a:ext>
              </a:extLst>
            </p:cNvPr>
            <p:cNvSpPr/>
            <p:nvPr/>
          </p:nvSpPr>
          <p:spPr>
            <a:xfrm rot="10800000">
              <a:off x="9127281" y="7060"/>
              <a:ext cx="3064320" cy="6872683"/>
            </a:xfrm>
            <a:prstGeom prst="rect">
              <a:avLst/>
            </a:prstGeom>
            <a:gradFill flip="none" rotWithShape="1">
              <a:gsLst>
                <a:gs pos="0">
                  <a:schemeClr val="accent2">
                    <a:alpha val="88000"/>
                  </a:schemeClr>
                </a:gs>
                <a:gs pos="56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86584" y="1371600"/>
            <a:ext cx="7498080" cy="2386584"/>
          </a:xfrm>
        </p:spPr>
        <p:txBody>
          <a:bodyPr anchor="b" anchorCtr="0">
            <a:normAutofit/>
          </a:bodyPr>
          <a:lstStyle>
            <a:lvl1pPr algn="ctr">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86584" y="3877056"/>
            <a:ext cx="7498080" cy="1655064"/>
          </a:xfrm>
        </p:spPr>
        <p:txBody>
          <a:bodyPr anchor="t">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B2B0F5B7-78E6-2702-0F8C-122F4D21C908}"/>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1F96BEF7-236A-87FA-F0D9-F4515D8135D3}"/>
              </a:ext>
            </a:extLst>
          </p:cNvPr>
          <p:cNvSpPr>
            <a:spLocks noGrp="1"/>
          </p:cNvSpPr>
          <p:nvPr>
            <p:ph type="dt" sz="half" idx="10"/>
          </p:nvPr>
        </p:nvSpPr>
        <p:spPr/>
        <p:txBody>
          <a:bodyPr/>
          <a:lstStyle>
            <a:lvl1pPr>
              <a:defRPr>
                <a:solidFill>
                  <a:schemeClr val="bg1"/>
                </a:solidFill>
              </a:defRPr>
            </a:lvl1pPr>
          </a:lstStyle>
          <a:p>
            <a:fld id="{3A82B809-8BB3-463C-8B5E-28962B4654D8}" type="datetime1">
              <a:rPr lang="en-US" smtClean="0"/>
              <a:t>1/31/2026</a:t>
            </a:fld>
            <a:endParaRPr lang="en-US" dirty="0"/>
          </a:p>
        </p:txBody>
      </p:sp>
      <p:sp>
        <p:nvSpPr>
          <p:cNvPr id="6" name="Slide Number Placeholder 5">
            <a:extLst>
              <a:ext uri="{FF2B5EF4-FFF2-40B4-BE49-F238E27FC236}">
                <a16:creationId xmlns:a16="http://schemas.microsoft.com/office/drawing/2014/main" id="{4929C8F0-DE20-1DBB-6A42-CBFFAE15D7E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4979109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0AAE0C5-AA7D-C4A0-BB09-3D328C8523A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F8454691-E40E-1B02-C9B2-FD70013E0175}"/>
              </a:ext>
            </a:extLst>
          </p:cNvPr>
          <p:cNvSpPr>
            <a:spLocks noGrp="1"/>
          </p:cNvSpPr>
          <p:nvPr>
            <p:ph type="dt" sz="half" idx="10"/>
          </p:nvPr>
        </p:nvSpPr>
        <p:spPr/>
        <p:txBody>
          <a:bodyPr/>
          <a:lstStyle/>
          <a:p>
            <a:fld id="{2DB8F537-5E0E-4697-8198-FDF0E53F372F}" type="datetime1">
              <a:rPr lang="en-US" smtClean="0"/>
              <a:t>1/31/2026</a:t>
            </a:fld>
            <a:endParaRPr lang="en-US" dirty="0"/>
          </a:p>
        </p:txBody>
      </p:sp>
      <p:sp>
        <p:nvSpPr>
          <p:cNvPr id="6" name="Slide Number Placeholder 5">
            <a:extLst>
              <a:ext uri="{FF2B5EF4-FFF2-40B4-BE49-F238E27FC236}">
                <a16:creationId xmlns:a16="http://schemas.microsoft.com/office/drawing/2014/main" id="{8D766BF4-6BB2-066C-5243-2D5CF17BA496}"/>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891728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FFFB07-15C3-5030-73A7-6D0EBC2FB180}"/>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FFC67F9-A48C-BB0E-03C5-9C32A6BB8C5D}"/>
              </a:ext>
            </a:extLst>
          </p:cNvPr>
          <p:cNvSpPr/>
          <p:nvPr/>
        </p:nvSpPr>
        <p:spPr>
          <a:xfrm rot="16200000" flipH="1">
            <a:off x="2666999" y="-2667000"/>
            <a:ext cx="6857999" cy="12192002"/>
          </a:xfrm>
          <a:prstGeom prst="rect">
            <a:avLst/>
          </a:prstGeom>
          <a:gradFill>
            <a:gsLst>
              <a:gs pos="0">
                <a:schemeClr val="accent2"/>
              </a:gs>
              <a:gs pos="94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8A2436E8-8599-9171-B0E5-3A3CED0AE2C4}"/>
              </a:ext>
            </a:extLst>
          </p:cNvPr>
          <p:cNvSpPr/>
          <p:nvPr/>
        </p:nvSpPr>
        <p:spPr>
          <a:xfrm rot="5400000" flipH="1">
            <a:off x="2719785" y="-1537266"/>
            <a:ext cx="5669226" cy="11108800"/>
          </a:xfrm>
          <a:prstGeom prst="rect">
            <a:avLst/>
          </a:prstGeom>
          <a:gradFill flip="none" rotWithShape="1">
            <a:gsLst>
              <a:gs pos="0">
                <a:schemeClr val="accent5">
                  <a:lumMod val="75000"/>
                  <a:alpha val="90000"/>
                </a:schemeClr>
              </a:gs>
              <a:gs pos="39000">
                <a:schemeClr val="accent5">
                  <a:lumMod val="60000"/>
                  <a:lumOff val="40000"/>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9D052CAB-57CB-D9A8-5BBE-F7898C5ECEE0}"/>
              </a:ext>
              <a:ext uri="{C183D7F6-B498-43B3-948B-1728B52AA6E4}">
                <adec:decorative xmlns:adec="http://schemas.microsoft.com/office/drawing/2017/decorative" val="1"/>
              </a:ext>
            </a:extLst>
          </p:cNvPr>
          <p:cNvSpPr/>
          <p:nvPr/>
        </p:nvSpPr>
        <p:spPr>
          <a:xfrm rot="16200000" flipH="1">
            <a:off x="-648303" y="636301"/>
            <a:ext cx="6870003" cy="5573396"/>
          </a:xfrm>
          <a:prstGeom prst="rect">
            <a:avLst/>
          </a:prstGeom>
          <a:gradFill flip="none" rotWithShape="1">
            <a:gsLst>
              <a:gs pos="2000">
                <a:schemeClr val="accent2">
                  <a:lumMod val="75000"/>
                </a:schemeClr>
              </a:gs>
              <a:gs pos="37000">
                <a:schemeClr val="accent2">
                  <a:alpha val="0"/>
                </a:schemeClr>
              </a:gs>
            </a:gsLst>
            <a:lin ang="3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2" name="Footer Placeholder 11">
            <a:extLst>
              <a:ext uri="{FF2B5EF4-FFF2-40B4-BE49-F238E27FC236}">
                <a16:creationId xmlns:a16="http://schemas.microsoft.com/office/drawing/2014/main" id="{1EF90BDF-2A3B-8AD7-6EE4-11ED28664F7A}"/>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1" name="Date Placeholder 10">
            <a:extLst>
              <a:ext uri="{FF2B5EF4-FFF2-40B4-BE49-F238E27FC236}">
                <a16:creationId xmlns:a16="http://schemas.microsoft.com/office/drawing/2014/main" id="{81B66C1B-A1AD-A2BC-11D8-9AEA5E834AAC}"/>
              </a:ext>
            </a:extLst>
          </p:cNvPr>
          <p:cNvSpPr>
            <a:spLocks noGrp="1"/>
          </p:cNvSpPr>
          <p:nvPr>
            <p:ph type="dt" sz="half" idx="10"/>
          </p:nvPr>
        </p:nvSpPr>
        <p:spPr/>
        <p:txBody>
          <a:bodyPr/>
          <a:lstStyle>
            <a:lvl1pPr>
              <a:defRPr>
                <a:solidFill>
                  <a:schemeClr val="bg1"/>
                </a:solidFill>
              </a:defRPr>
            </a:lvl1pPr>
          </a:lstStyle>
          <a:p>
            <a:fld id="{1D4E7D34-A495-4E23-B1D1-F5D651D22AFE}" type="datetime1">
              <a:rPr lang="en-US" smtClean="0"/>
              <a:t>1/31/2026</a:t>
            </a:fld>
            <a:endParaRPr lang="en-US" dirty="0"/>
          </a:p>
        </p:txBody>
      </p:sp>
      <p:sp>
        <p:nvSpPr>
          <p:cNvPr id="13" name="Slide Number Placeholder 12">
            <a:extLst>
              <a:ext uri="{FF2B5EF4-FFF2-40B4-BE49-F238E27FC236}">
                <a16:creationId xmlns:a16="http://schemas.microsoft.com/office/drawing/2014/main" id="{9A384A4A-7C42-E7AC-02FD-B65B61D2149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7229858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7" y="2093976"/>
            <a:ext cx="7271895" cy="4178808"/>
          </a:xfrm>
        </p:spPr>
        <p:txBody>
          <a:bodyPr vert="horz" lIns="91440" tIns="45720" rIns="91440" bIns="45720" rtlCol="0" anchor="b">
            <a:normAutofit/>
          </a:bodyPr>
          <a:lstStyle>
            <a:lvl1pPr>
              <a:defRPr lang="en-US" sz="72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5" name="Footer Placeholder 4">
            <a:extLst>
              <a:ext uri="{FF2B5EF4-FFF2-40B4-BE49-F238E27FC236}">
                <a16:creationId xmlns:a16="http://schemas.microsoft.com/office/drawing/2014/main" id="{028F8ECD-BC5C-69B8-45CB-D6C697E807BB}"/>
              </a:ext>
            </a:extLst>
          </p:cNvPr>
          <p:cNvSpPr>
            <a:spLocks noGrp="1"/>
          </p:cNvSpPr>
          <p:nvPr>
            <p:ph type="ftr" sz="quarter" idx="11"/>
          </p:nvPr>
        </p:nvSpPr>
        <p:spPr/>
        <p:txBody>
          <a:bodyPr/>
          <a:lstStyle/>
          <a:p>
            <a:pPr algn="l"/>
            <a:r>
              <a:rPr lang="en-US" dirty="0"/>
              <a:t>Sample Footer Text</a:t>
            </a:r>
          </a:p>
        </p:txBody>
      </p:sp>
      <p:sp>
        <p:nvSpPr>
          <p:cNvPr id="4" name="Date Placeholder 3">
            <a:extLst>
              <a:ext uri="{FF2B5EF4-FFF2-40B4-BE49-F238E27FC236}">
                <a16:creationId xmlns:a16="http://schemas.microsoft.com/office/drawing/2014/main" id="{57F97286-C615-453F-E284-B5C22987E2C1}"/>
              </a:ext>
            </a:extLst>
          </p:cNvPr>
          <p:cNvSpPr>
            <a:spLocks noGrp="1"/>
          </p:cNvSpPr>
          <p:nvPr>
            <p:ph type="dt" sz="half" idx="10"/>
          </p:nvPr>
        </p:nvSpPr>
        <p:spPr/>
        <p:txBody>
          <a:bodyPr/>
          <a:lstStyle/>
          <a:p>
            <a:fld id="{85976A96-D1F6-4A74-B023-FDE16753EDD7}" type="datetime1">
              <a:rPr lang="en-US" smtClean="0"/>
              <a:t>1/31/2026</a:t>
            </a:fld>
            <a:endParaRPr lang="en-US" dirty="0"/>
          </a:p>
        </p:txBody>
      </p:sp>
      <p:sp>
        <p:nvSpPr>
          <p:cNvPr id="6" name="Slide Number Placeholder 5">
            <a:extLst>
              <a:ext uri="{FF2B5EF4-FFF2-40B4-BE49-F238E27FC236}">
                <a16:creationId xmlns:a16="http://schemas.microsoft.com/office/drawing/2014/main" id="{96A721B8-1357-D164-0082-D2B50441B99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5094976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F65FF0-EE88-E48A-1552-AF2B228EADC6}"/>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D93006-CD9A-ACB8-4DFF-755585BD51C6}"/>
              </a:ext>
            </a:extLst>
          </p:cNvPr>
          <p:cNvSpPr/>
          <p:nvPr/>
        </p:nvSpPr>
        <p:spPr>
          <a:xfrm rot="5400000" flipH="1" flipV="1">
            <a:off x="2662822" y="-2671180"/>
            <a:ext cx="6866356" cy="12192001"/>
          </a:xfrm>
          <a:prstGeom prst="rect">
            <a:avLst/>
          </a:prstGeom>
          <a:gradFill>
            <a:gsLst>
              <a:gs pos="13000">
                <a:schemeClr val="accent2"/>
              </a:gs>
              <a:gs pos="100000">
                <a:schemeClr val="accent5"/>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3B71B6E1-2B98-87C0-C97D-DC19E754324D}"/>
              </a:ext>
            </a:extLst>
          </p:cNvPr>
          <p:cNvSpPr/>
          <p:nvPr/>
        </p:nvSpPr>
        <p:spPr>
          <a:xfrm rot="16200000" flipH="1" flipV="1">
            <a:off x="2144989" y="-2153344"/>
            <a:ext cx="5473326" cy="9763303"/>
          </a:xfrm>
          <a:prstGeom prst="rect">
            <a:avLst/>
          </a:prstGeom>
          <a:gradFill flip="none" rotWithShape="1">
            <a:gsLst>
              <a:gs pos="0">
                <a:schemeClr val="accent5">
                  <a:lumMod val="75000"/>
                  <a:alpha val="68000"/>
                </a:schemeClr>
              </a:gs>
              <a:gs pos="45000">
                <a:schemeClr val="accent5">
                  <a:lumMod val="60000"/>
                  <a:lumOff val="40000"/>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flipV="1">
            <a:off x="1031672" y="2962966"/>
            <a:ext cx="11160328" cy="3895034"/>
          </a:xfrm>
          <a:prstGeom prst="rect">
            <a:avLst/>
          </a:prstGeom>
          <a:gradFill>
            <a:gsLst>
              <a:gs pos="0">
                <a:schemeClr val="accent5">
                  <a:lumMod val="75000"/>
                </a:schemeClr>
              </a:gs>
              <a:gs pos="42000">
                <a:schemeClr val="accent5">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DA413373-13C5-71D9-C45A-699B0F451355}"/>
              </a:ext>
              <a:ext uri="{C183D7F6-B498-43B3-948B-1728B52AA6E4}">
                <adec:decorative xmlns:adec="http://schemas.microsoft.com/office/drawing/2017/decorative" val="1"/>
              </a:ext>
            </a:extLst>
          </p:cNvPr>
          <p:cNvSpPr/>
          <p:nvPr/>
        </p:nvSpPr>
        <p:spPr>
          <a:xfrm rot="5400000" flipH="1" flipV="1">
            <a:off x="1233479" y="361145"/>
            <a:ext cx="5263375" cy="7730333"/>
          </a:xfrm>
          <a:prstGeom prst="rect">
            <a:avLst/>
          </a:prstGeom>
          <a:gradFill flip="none" rotWithShape="1">
            <a:gsLst>
              <a:gs pos="8000">
                <a:schemeClr val="accent2">
                  <a:lumMod val="75000"/>
                </a:schemeClr>
              </a:gs>
              <a:gs pos="50000">
                <a:schemeClr val="accent2">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8" y="2093976"/>
            <a:ext cx="6528816" cy="4178808"/>
          </a:xfrm>
        </p:spPr>
        <p:txBody>
          <a:bodyPr vert="horz" lIns="91440" tIns="45720" rIns="91440" bIns="45720" rtlCol="0" anchor="b">
            <a:normAutofit/>
          </a:bodyPr>
          <a:lstStyle>
            <a:lvl1pPr>
              <a:defRPr lang="en-US" sz="6600" dirty="0">
                <a:solidFill>
                  <a:schemeClr val="bg1"/>
                </a:solidFill>
              </a:defRPr>
            </a:lvl1pPr>
          </a:lstStyle>
          <a:p>
            <a:pPr lvl="0"/>
            <a:r>
              <a:rPr lang="en-US" dirty="0"/>
              <a:t>Click to edit Master title style</a:t>
            </a:r>
          </a:p>
        </p:txBody>
      </p:sp>
      <p:sp>
        <p:nvSpPr>
          <p:cNvPr id="15" name="Footer Placeholder 14">
            <a:extLst>
              <a:ext uri="{FF2B5EF4-FFF2-40B4-BE49-F238E27FC236}">
                <a16:creationId xmlns:a16="http://schemas.microsoft.com/office/drawing/2014/main" id="{C3B3753E-6E60-F731-58BF-7C4D0497E939}"/>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4" name="Date Placeholder 13">
            <a:extLst>
              <a:ext uri="{FF2B5EF4-FFF2-40B4-BE49-F238E27FC236}">
                <a16:creationId xmlns:a16="http://schemas.microsoft.com/office/drawing/2014/main" id="{08CEB89B-6066-557A-EBEC-18307AC240FE}"/>
              </a:ext>
            </a:extLst>
          </p:cNvPr>
          <p:cNvSpPr>
            <a:spLocks noGrp="1"/>
          </p:cNvSpPr>
          <p:nvPr>
            <p:ph type="dt" sz="half" idx="10"/>
          </p:nvPr>
        </p:nvSpPr>
        <p:spPr/>
        <p:txBody>
          <a:bodyPr/>
          <a:lstStyle>
            <a:lvl1pPr>
              <a:defRPr>
                <a:solidFill>
                  <a:schemeClr val="bg1"/>
                </a:solidFill>
              </a:defRPr>
            </a:lvl1pPr>
          </a:lstStyle>
          <a:p>
            <a:fld id="{9C5C1F80-0989-4135-BEC0-53996BCA1D73}" type="datetime1">
              <a:rPr lang="en-US" smtClean="0"/>
              <a:t>1/31/2026</a:t>
            </a:fld>
            <a:endParaRPr lang="en-US" dirty="0"/>
          </a:p>
        </p:txBody>
      </p:sp>
      <p:sp>
        <p:nvSpPr>
          <p:cNvPr id="16" name="Slide Number Placeholder 15">
            <a:extLst>
              <a:ext uri="{FF2B5EF4-FFF2-40B4-BE49-F238E27FC236}">
                <a16:creationId xmlns:a16="http://schemas.microsoft.com/office/drawing/2014/main" id="{C2114D5C-BE8D-24C7-4A79-C0C28376AA5F}"/>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3453731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F4C684-CDD4-5CA8-12DC-BB0C4BFE21EA}"/>
              </a:ext>
              <a:ext uri="{C183D7F6-B498-43B3-948B-1728B52AA6E4}">
                <adec:decorative xmlns:adec="http://schemas.microsoft.com/office/drawing/2017/decorative" val="1"/>
              </a:ext>
            </a:extLst>
          </p:cNvPr>
          <p:cNvGrpSpPr/>
          <p:nvPr/>
        </p:nvGrpSpPr>
        <p:grpSpPr>
          <a:xfrm>
            <a:off x="0" y="-4329"/>
            <a:ext cx="5056093" cy="6869586"/>
            <a:chOff x="5171844" y="-11586"/>
            <a:chExt cx="7020159" cy="6869586"/>
          </a:xfrm>
        </p:grpSpPr>
        <p:sp>
          <p:nvSpPr>
            <p:cNvPr id="4" name="Rectangle 3">
              <a:extLst>
                <a:ext uri="{FF2B5EF4-FFF2-40B4-BE49-F238E27FC236}">
                  <a16:creationId xmlns:a16="http://schemas.microsoft.com/office/drawing/2014/main" id="{F6ECDBF0-A1F0-37B6-C87A-8687287F7950}"/>
                </a:ext>
              </a:extLst>
            </p:cNvPr>
            <p:cNvSpPr/>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60F90E0-14F7-6838-2C0A-149459C1D143}"/>
                </a:ext>
              </a:extLst>
            </p:cNvPr>
            <p:cNvSpPr/>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7578B55F-B3C4-0B70-7EAE-5FBFD3308543}"/>
                </a:ext>
              </a:extLst>
            </p:cNvPr>
            <p:cNvSpPr/>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FBDE35-AEB9-6AFE-BC7A-79FEFBB51D0A}"/>
                </a:ext>
              </a:extLst>
            </p:cNvPr>
            <p:cNvSpPr/>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8368" y="2103120"/>
            <a:ext cx="3666744" cy="2624328"/>
          </a:xfrm>
          <a:noFill/>
        </p:spPr>
        <p:txBody>
          <a:bodyPr anchor="ctr">
            <a:normAutofit/>
          </a:bodyPr>
          <a:lstStyle>
            <a:lvl1pPr algn="ctr">
              <a:defRPr sz="4800">
                <a:solidFill>
                  <a:schemeClr val="bg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p:txBody>
          <a:bodyPr/>
          <a:lstStyle>
            <a:lvl1pPr>
              <a:defRPr>
                <a:solidFill>
                  <a:schemeClr val="bg1"/>
                </a:solidFill>
              </a:defRPr>
            </a:lvl1pPr>
          </a:lstStyle>
          <a:p>
            <a:pPr algn="l"/>
            <a:r>
              <a:rPr lang="en-US" dirty="0"/>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57702" y="877824"/>
            <a:ext cx="5509458" cy="5102352"/>
          </a:xfrm>
        </p:spPr>
        <p:txBody>
          <a:bodyPr vert="horz" lIns="91440" tIns="45720" rIns="91440" bIns="45720" rtlCol="0" anchor="ctr">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p:txBody>
          <a:bodyPr/>
          <a:lstStyle/>
          <a:p>
            <a:fld id="{2B346B3B-D23C-46FC-82B4-EC936862EBB6}" type="datetime1">
              <a:rPr lang="en-US" smtClean="0"/>
              <a:t>1/31/2026</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4724136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9BA5514-C4EC-5772-F451-90A91C385D2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1C95E155-D254-47EB-52CD-C66E0A29E9A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5" name="Rectangle 4">
              <a:extLst>
                <a:ext uri="{FF2B5EF4-FFF2-40B4-BE49-F238E27FC236}">
                  <a16:creationId xmlns:a16="http://schemas.microsoft.com/office/drawing/2014/main" id="{B947EE6D-F09F-E804-C40C-AB228BDE8E64}"/>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272783" y="722376"/>
            <a:ext cx="5138927" cy="1581912"/>
          </a:xfrm>
        </p:spPr>
        <p:txBody>
          <a:bodyPr vert="horz" lIns="91440" tIns="45720" rIns="91440" bIns="45720" rtlCol="0" anchor="b">
            <a:normAutofit/>
          </a:bodyPr>
          <a:lstStyle>
            <a:lvl1pPr>
              <a:defRPr lang="en-US" sz="6000" dirty="0">
                <a:gradFill>
                  <a:gsLst>
                    <a:gs pos="0">
                      <a:schemeClr val="accent2"/>
                    </a:gs>
                    <a:gs pos="100000">
                      <a:schemeClr val="accent5"/>
                    </a:gs>
                  </a:gsLst>
                  <a:lin ang="12000000" scaled="0"/>
                </a:gradFill>
              </a:defRPr>
            </a:lvl1pPr>
          </a:lstStyle>
          <a:p>
            <a:pPr lvl="0"/>
            <a:r>
              <a:rPr lang="en-US" dirty="0"/>
              <a:t>Click to edit Master title style</a:t>
            </a:r>
          </a:p>
        </p:txBody>
      </p:sp>
      <p:sp>
        <p:nvSpPr>
          <p:cNvPr id="11" name="Picture Placeholder 10">
            <a:extLst>
              <a:ext uri="{FF2B5EF4-FFF2-40B4-BE49-F238E27FC236}">
                <a16:creationId xmlns:a16="http://schemas.microsoft.com/office/drawing/2014/main" id="{630EF3B0-9D02-EBD8-2D14-79BF34534AA1}"/>
              </a:ext>
            </a:extLst>
          </p:cNvPr>
          <p:cNvSpPr>
            <a:spLocks noGrp="1"/>
          </p:cNvSpPr>
          <p:nvPr>
            <p:ph type="pic" sz="quarter" idx="17" hasCustomPrompt="1"/>
          </p:nvPr>
        </p:nvSpPr>
        <p:spPr>
          <a:xfrm>
            <a:off x="119307" y="0"/>
            <a:ext cx="5413248" cy="6858000"/>
          </a:xfrm>
          <a:blipFill>
            <a:blip r:embed="rId2">
              <a:alphaModFix amt="70000"/>
            </a:blip>
            <a:stretch>
              <a:fillRect/>
            </a:stretch>
          </a:blipFill>
        </p:spPr>
        <p:txBody>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834640"/>
            <a:ext cx="5138928" cy="2999232"/>
          </a:xfrm>
        </p:spPr>
        <p:txBody>
          <a:bodyPr vert="horz" lIns="91440" tIns="45720" rIns="91440" bIns="45720" rtlCol="0" anchor="b">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272784" y="6318504"/>
            <a:ext cx="3569956" cy="365760"/>
          </a:xfrm>
        </p:spPr>
        <p:txBody>
          <a:bodyPr/>
          <a:lstStyle/>
          <a:p>
            <a:pPr algn="l"/>
            <a:r>
              <a:rPr lang="en-US" dirty="0"/>
              <a:t>Sample Footer Text</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10075652" y="6318504"/>
            <a:ext cx="1491507" cy="365760"/>
          </a:xfrm>
        </p:spPr>
        <p:txBody>
          <a:bodyPr/>
          <a:lstStyle/>
          <a:p>
            <a:fld id="{11039C6F-01AE-405F-93D2-431591D79461}" type="datetime1">
              <a:rPr lang="en-US" smtClean="0"/>
              <a:t>1/31/2026</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684376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E855AC-5F95-123D-E0A1-CBD75D8FD00A}"/>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F3A6A854-7BA6-35FC-898F-37F3BC10E5D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55EF75-521C-7F12-2397-68B6128751E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82496" y="2222436"/>
            <a:ext cx="4160520" cy="2825496"/>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437376" y="2222436"/>
            <a:ext cx="3959352" cy="269748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F09CF825-511F-35F8-E0EC-636033ED43EE}"/>
              </a:ext>
            </a:extLst>
          </p:cNvPr>
          <p:cNvSpPr>
            <a:spLocks noGrp="1"/>
          </p:cNvSpPr>
          <p:nvPr>
            <p:ph type="ftr" sz="quarter" idx="15"/>
          </p:nvPr>
        </p:nvSpPr>
        <p:spPr/>
        <p:txBody>
          <a:bodyPr/>
          <a:lstStyle/>
          <a:p>
            <a:pPr algn="l"/>
            <a:r>
              <a:rPr lang="en-US" dirty="0"/>
              <a:t>Sample Footer Text</a:t>
            </a:r>
          </a:p>
        </p:txBody>
      </p:sp>
      <p:sp>
        <p:nvSpPr>
          <p:cNvPr id="13" name="Date Placeholder 12">
            <a:extLst>
              <a:ext uri="{FF2B5EF4-FFF2-40B4-BE49-F238E27FC236}">
                <a16:creationId xmlns:a16="http://schemas.microsoft.com/office/drawing/2014/main" id="{36A82C16-EB1A-4294-103B-715F071E5A35}"/>
              </a:ext>
            </a:extLst>
          </p:cNvPr>
          <p:cNvSpPr>
            <a:spLocks noGrp="1"/>
          </p:cNvSpPr>
          <p:nvPr>
            <p:ph type="dt" sz="half" idx="14"/>
          </p:nvPr>
        </p:nvSpPr>
        <p:spPr/>
        <p:txBody>
          <a:bodyPr/>
          <a:lstStyle/>
          <a:p>
            <a:fld id="{6AE82713-2685-4CB9-BD26-DD329F3C67A6}" type="datetime1">
              <a:rPr lang="en-US" smtClean="0"/>
              <a:t>1/31/2026</a:t>
            </a:fld>
            <a:endParaRPr lang="en-US" dirty="0"/>
          </a:p>
        </p:txBody>
      </p:sp>
      <p:sp>
        <p:nvSpPr>
          <p:cNvPr id="15" name="Slide Number Placeholder 14">
            <a:extLst>
              <a:ext uri="{FF2B5EF4-FFF2-40B4-BE49-F238E27FC236}">
                <a16:creationId xmlns:a16="http://schemas.microsoft.com/office/drawing/2014/main" id="{727EA83B-52EA-A0B8-E2E8-C9D1FE273B2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57056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74537F0-59D7-5CF5-65CE-33DFA62B3767}"/>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C7EFD035-FCE9-275A-5EEF-94FC6583E39A}"/>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FF3E46-4915-D511-DDA5-9451667C3C8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68552" y="2048256"/>
            <a:ext cx="3813048" cy="3538728"/>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75960" y="2048256"/>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57CB2298-A12A-D380-ED4F-AD870434F233}"/>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9D1F2EAD-3327-FA60-8B7F-6CBBD02C3F07}"/>
              </a:ext>
            </a:extLst>
          </p:cNvPr>
          <p:cNvSpPr>
            <a:spLocks noGrp="1"/>
          </p:cNvSpPr>
          <p:nvPr>
            <p:ph type="dt" sz="half" idx="14"/>
          </p:nvPr>
        </p:nvSpPr>
        <p:spPr/>
        <p:txBody>
          <a:bodyPr/>
          <a:lstStyle/>
          <a:p>
            <a:fld id="{957926B3-CA5D-44FB-BC2D-6B05FBB97B04}" type="datetime1">
              <a:rPr lang="en-US" smtClean="0"/>
              <a:t>1/31/2026</a:t>
            </a:fld>
            <a:endParaRPr lang="en-US" dirty="0"/>
          </a:p>
        </p:txBody>
      </p:sp>
      <p:sp>
        <p:nvSpPr>
          <p:cNvPr id="9" name="Slide Number Placeholder 8">
            <a:extLst>
              <a:ext uri="{FF2B5EF4-FFF2-40B4-BE49-F238E27FC236}">
                <a16:creationId xmlns:a16="http://schemas.microsoft.com/office/drawing/2014/main" id="{A63D4A7C-9E9E-96BC-68B8-3F92C9B3B40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36925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0675FE4-1839-CB8F-7574-8FBCED9706D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9" name="Rectangle 8">
              <a:extLst>
                <a:ext uri="{FF2B5EF4-FFF2-40B4-BE49-F238E27FC236}">
                  <a16:creationId xmlns:a16="http://schemas.microsoft.com/office/drawing/2014/main" id="{1C309010-BB96-4CE9-3A39-43FA59198DD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D5C3E8-4075-EEED-D3DC-B1B0DCD9F940}"/>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722376"/>
            <a:ext cx="7214616" cy="1280160"/>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3922776" y="2240280"/>
            <a:ext cx="7349947" cy="37216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4A089F15-F7A9-6130-79CF-D853C6B4B742}"/>
              </a:ext>
            </a:extLst>
          </p:cNvPr>
          <p:cNvSpPr>
            <a:spLocks noGrp="1"/>
          </p:cNvSpPr>
          <p:nvPr>
            <p:ph type="ftr" sz="quarter" idx="15"/>
          </p:nvPr>
        </p:nvSpPr>
        <p:spPr/>
        <p:txBody>
          <a:bodyPr/>
          <a:lstStyle/>
          <a:p>
            <a:pPr algn="l"/>
            <a:r>
              <a:rPr lang="en-US" dirty="0"/>
              <a:t>Sample Footer Text</a:t>
            </a:r>
          </a:p>
        </p:txBody>
      </p:sp>
      <p:sp>
        <p:nvSpPr>
          <p:cNvPr id="11" name="Date Placeholder 10">
            <a:extLst>
              <a:ext uri="{FF2B5EF4-FFF2-40B4-BE49-F238E27FC236}">
                <a16:creationId xmlns:a16="http://schemas.microsoft.com/office/drawing/2014/main" id="{65C79459-C978-FF61-F7FC-DC5D1F170174}"/>
              </a:ext>
            </a:extLst>
          </p:cNvPr>
          <p:cNvSpPr>
            <a:spLocks noGrp="1"/>
          </p:cNvSpPr>
          <p:nvPr>
            <p:ph type="dt" sz="half" idx="14"/>
          </p:nvPr>
        </p:nvSpPr>
        <p:spPr/>
        <p:txBody>
          <a:bodyPr/>
          <a:lstStyle/>
          <a:p>
            <a:fld id="{7E009212-C305-41EC-8687-C39B36C09AF0}" type="datetime1">
              <a:rPr lang="en-US" smtClean="0"/>
              <a:t>1/31/2026</a:t>
            </a:fld>
            <a:endParaRPr lang="en-US" dirty="0"/>
          </a:p>
        </p:txBody>
      </p:sp>
      <p:sp>
        <p:nvSpPr>
          <p:cNvPr id="13" name="Slide Number Placeholder 12">
            <a:extLst>
              <a:ext uri="{FF2B5EF4-FFF2-40B4-BE49-F238E27FC236}">
                <a16:creationId xmlns:a16="http://schemas.microsoft.com/office/drawing/2014/main" id="{BFFBCCE1-48C7-7734-891D-F4664CC97B6C}"/>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62750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3A83600-30C4-2F21-93C5-D07537A3964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BA1F9F49-F979-53D6-3ED8-352816078D4C}"/>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4745F95-9BA3-B7A5-F004-E2BB1CFFE2F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4215384" cy="3136392"/>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68696" y="640080"/>
            <a:ext cx="5998464" cy="56967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7CD886C8-FB0E-44DB-9413-26C9933623BA}" type="datetime1">
              <a:rPr lang="en-US" smtClean="0"/>
              <a:t>1/31/2026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70554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604B371-347D-80EC-2C2C-C69CD2EF7B9D}"/>
              </a:ext>
              <a:ext uri="{C183D7F6-B498-43B3-948B-1728B52AA6E4}">
                <adec:decorative xmlns:adec="http://schemas.microsoft.com/office/drawing/2017/decorative" val="1"/>
              </a:ext>
            </a:extLst>
          </p:cNvPr>
          <p:cNvGrpSpPr/>
          <p:nvPr/>
        </p:nvGrpSpPr>
        <p:grpSpPr>
          <a:xfrm flipV="1">
            <a:off x="12068340" y="0"/>
            <a:ext cx="123362" cy="6858000"/>
            <a:chOff x="12068638" y="0"/>
            <a:chExt cx="123362" cy="6858000"/>
          </a:xfrm>
        </p:grpSpPr>
        <p:sp>
          <p:nvSpPr>
            <p:cNvPr id="5" name="Rectangle 4">
              <a:extLst>
                <a:ext uri="{FF2B5EF4-FFF2-40B4-BE49-F238E27FC236}">
                  <a16:creationId xmlns:a16="http://schemas.microsoft.com/office/drawing/2014/main" id="{3F227FEA-4B4B-3484-7267-B7BD65A4E9BF}"/>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53530AA-F724-4235-0FDF-84595FCBFBC1}"/>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21792"/>
            <a:ext cx="10872216" cy="749808"/>
          </a:xfrm>
        </p:spPr>
        <p:txBody>
          <a:bodyPr anchor="ctr">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1591056"/>
            <a:ext cx="7772400"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78A6864-E7E2-494F-A90A-ECC53613C6EC}" type="datetime1">
              <a:rPr lang="en-US" smtClean="0"/>
              <a:t>1/31/2026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459062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7">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1155E4-5659-692F-6CDC-095E555AF698}"/>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88AFD6F-0EAD-ADCF-CB9A-AB74C59048E1}"/>
              </a:ext>
            </a:extLst>
          </p:cNvPr>
          <p:cNvSpPr/>
          <p:nvPr/>
        </p:nvSpPr>
        <p:spPr>
          <a:xfrm rot="16200000">
            <a:off x="6635246" y="-3716556"/>
            <a:ext cx="1855397" cy="9288510"/>
          </a:xfrm>
          <a:prstGeom prst="rect">
            <a:avLst/>
          </a:prstGeom>
          <a:gradFill>
            <a:gsLst>
              <a:gs pos="45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310896"/>
            <a:ext cx="10872216" cy="1225296"/>
          </a:xfrm>
        </p:spPr>
        <p:txBody>
          <a:bodyPr anchor="ctr">
            <a:normAutofit/>
          </a:bodyPr>
          <a:lstStyle>
            <a:lvl1pPr>
              <a:defRPr sz="3200">
                <a:solidFill>
                  <a:schemeClr val="bg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2313432"/>
            <a:ext cx="8732520" cy="3895344"/>
          </a:xfr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F4ED686-7864-484B-8047-F06E855FD995}" type="datetime1">
              <a:rPr lang="en-US" smtClean="0"/>
              <a:t>1/31/2026</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1308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8">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394E45B-1239-5927-7239-231AB33A23C5}"/>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3" name="Rectangle 12">
              <a:extLst>
                <a:ext uri="{FF2B5EF4-FFF2-40B4-BE49-F238E27FC236}">
                  <a16:creationId xmlns:a16="http://schemas.microsoft.com/office/drawing/2014/main" id="{C82CCE1C-1D53-2F67-CA11-693E1CA40CC5}"/>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77A3C2-9949-B8A0-8486-8228C60D0C3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493008" cy="3621024"/>
          </a:xfrm>
        </p:spPr>
        <p:txBody>
          <a:bodyPr vert="horz" lIns="91440" tIns="45720" rIns="91440" bIns="45720" rtlCol="0" anchor="t">
            <a:normAutofit/>
          </a:bodyPr>
          <a:lstStyle>
            <a:lvl1pPr>
              <a:defRPr lang="en-US" dirty="0">
                <a:gradFill>
                  <a:gsLst>
                    <a:gs pos="0">
                      <a:schemeClr val="accent5"/>
                    </a:gs>
                    <a:gs pos="100000">
                      <a:schemeClr val="accent2"/>
                    </a:gs>
                  </a:gsLst>
                  <a:lin ang="13800000" scaled="0"/>
                </a:gra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CB8F8C76-8E31-4D47-BC79-85F35E81929B}" type="datetime1">
              <a:rPr lang="en-US" smtClean="0"/>
              <a:t>1/31/2026</a:t>
            </a:fld>
            <a:endParaRPr lang="en-US" dirty="0"/>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79219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2293C7-9DD5-C84B-6A44-F0D117C4C94B}"/>
              </a:ext>
            </a:extLst>
          </p:cNvPr>
          <p:cNvSpPr/>
          <p:nvPr/>
        </p:nvSpPr>
        <p:spPr>
          <a:xfrm>
            <a:off x="3" y="-4323"/>
            <a:ext cx="4059076"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088F0D-A4DE-CAA0-43A6-84E52AD904F3}"/>
              </a:ext>
            </a:extLst>
          </p:cNvPr>
          <p:cNvSpPr/>
          <p:nvPr/>
        </p:nvSpPr>
        <p:spPr>
          <a:xfrm rot="10800000">
            <a:off x="-1" y="1061883"/>
            <a:ext cx="4059079" cy="5803372"/>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6" name="Rectangle 5">
            <a:extLst>
              <a:ext uri="{FF2B5EF4-FFF2-40B4-BE49-F238E27FC236}">
                <a16:creationId xmlns:a16="http://schemas.microsoft.com/office/drawing/2014/main" id="{25CD67E0-1350-1985-A4E1-5215AF902BF2}"/>
              </a:ext>
            </a:extLst>
          </p:cNvPr>
          <p:cNvSpPr/>
          <p:nvPr/>
        </p:nvSpPr>
        <p:spPr>
          <a:xfrm rot="16200000">
            <a:off x="-524095" y="1129367"/>
            <a:ext cx="5716870" cy="3449479"/>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081528" cy="4014216"/>
          </a:xfrm>
        </p:spPr>
        <p:txBody>
          <a:bodyPr vert="horz" lIns="91440" tIns="45720" rIns="91440" bIns="45720" rtlCol="0" anchor="t">
            <a:normAutofit/>
          </a:bodyPr>
          <a:lstStyle>
            <a:lvl1pPr>
              <a:defRPr lang="en-US" dirty="0">
                <a:solidFill>
                  <a:schemeClr val="bg1"/>
                </a:soli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2B6B8768-08ED-B8FE-AB87-3961B13E76EC}"/>
              </a:ext>
            </a:extLst>
          </p:cNvPr>
          <p:cNvSpPr>
            <a:spLocks noGrp="1"/>
          </p:cNvSpPr>
          <p:nvPr>
            <p:ph type="ftr" sz="quarter" idx="15"/>
          </p:nvPr>
        </p:nvSpPr>
        <p:spPr>
          <a:xfrm>
            <a:off x="612648" y="6318504"/>
            <a:ext cx="3446431" cy="365760"/>
          </a:xfrm>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790CD73-4635-8D46-A7E8-EDF5E35D34ED}"/>
              </a:ext>
            </a:extLst>
          </p:cNvPr>
          <p:cNvSpPr>
            <a:spLocks noGrp="1"/>
          </p:cNvSpPr>
          <p:nvPr>
            <p:ph type="dt" sz="half" idx="14"/>
          </p:nvPr>
        </p:nvSpPr>
        <p:spPr/>
        <p:txBody>
          <a:bodyPr/>
          <a:lstStyle/>
          <a:p>
            <a:fld id="{85640267-1344-46BE-B105-162E68855468}" type="datetime1">
              <a:rPr lang="en-US" smtClean="0"/>
              <a:t>1/31/2026</a:t>
            </a:fld>
            <a:endParaRPr lang="en-US" dirty="0"/>
          </a:p>
        </p:txBody>
      </p:sp>
      <p:sp>
        <p:nvSpPr>
          <p:cNvPr id="12" name="Slide Number Placeholder 11">
            <a:extLst>
              <a:ext uri="{FF2B5EF4-FFF2-40B4-BE49-F238E27FC236}">
                <a16:creationId xmlns:a16="http://schemas.microsoft.com/office/drawing/2014/main" id="{CE7E57EE-CAE7-24C5-9F1D-159F32ADDDD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48546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05272" y="502920"/>
            <a:ext cx="5961888" cy="1197864"/>
          </a:xfrm>
        </p:spPr>
        <p:txBody>
          <a:bodyPr anchor="b"/>
          <a:lstStyle/>
          <a:p>
            <a:r>
              <a:rPr lang="en-US" dirty="0"/>
              <a:t>Click to edit Master title style</a:t>
            </a:r>
          </a:p>
        </p:txBody>
      </p:sp>
      <p:grpSp>
        <p:nvGrpSpPr>
          <p:cNvPr id="3" name="Group 2">
            <a:extLst>
              <a:ext uri="{FF2B5EF4-FFF2-40B4-BE49-F238E27FC236}">
                <a16:creationId xmlns:a16="http://schemas.microsoft.com/office/drawing/2014/main" id="{125E9B8B-7499-A48C-F314-3620CFFB8E0B}"/>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139B506F-0FAC-8905-0F05-E889644A7B9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AC1EBA-955D-23C1-CCE1-CF2C6CBFD05B}"/>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10">
            <a:extLst>
              <a:ext uri="{FF2B5EF4-FFF2-40B4-BE49-F238E27FC236}">
                <a16:creationId xmlns:a16="http://schemas.microsoft.com/office/drawing/2014/main" id="{F96EE962-E57A-8EDB-7169-6EB04FA7539A}"/>
              </a:ext>
            </a:extLst>
          </p:cNvPr>
          <p:cNvSpPr>
            <a:spLocks noGrp="1"/>
          </p:cNvSpPr>
          <p:nvPr>
            <p:ph type="pic" sz="quarter" idx="15" hasCustomPrompt="1"/>
          </p:nvPr>
        </p:nvSpPr>
        <p:spPr>
          <a:xfrm>
            <a:off x="115866" y="0"/>
            <a:ext cx="4837176"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05272" y="1801367"/>
            <a:ext cx="5961888" cy="4453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851225D-49EF-5752-ACF2-F43EB2B36332}"/>
              </a:ext>
            </a:extLst>
          </p:cNvPr>
          <p:cNvSpPr>
            <a:spLocks noGrp="1"/>
          </p:cNvSpPr>
          <p:nvPr>
            <p:ph type="ftr" sz="quarter" idx="17"/>
          </p:nvPr>
        </p:nvSpPr>
        <p:spPr>
          <a:xfrm>
            <a:off x="5605272" y="6318504"/>
            <a:ext cx="4096512"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93A362DD-3333-1184-E97C-2FDF9D599F49}"/>
              </a:ext>
            </a:extLst>
          </p:cNvPr>
          <p:cNvSpPr>
            <a:spLocks noGrp="1"/>
          </p:cNvSpPr>
          <p:nvPr>
            <p:ph type="dt" sz="half" idx="16"/>
          </p:nvPr>
        </p:nvSpPr>
        <p:spPr>
          <a:xfrm>
            <a:off x="9701784" y="6318504"/>
            <a:ext cx="1865376" cy="365760"/>
          </a:xfrm>
        </p:spPr>
        <p:txBody>
          <a:bodyPr/>
          <a:lstStyle/>
          <a:p>
            <a:fld id="{1C45E567-307A-4358-87B7-AFD16C4C07D5}" type="datetime1">
              <a:rPr lang="en-US" smtClean="0"/>
              <a:t>1/31/2026</a:t>
            </a:fld>
            <a:endParaRPr lang="en-US" dirty="0"/>
          </a:p>
        </p:txBody>
      </p:sp>
      <p:sp>
        <p:nvSpPr>
          <p:cNvPr id="6" name="Slide Number Placeholder 5">
            <a:extLst>
              <a:ext uri="{FF2B5EF4-FFF2-40B4-BE49-F238E27FC236}">
                <a16:creationId xmlns:a16="http://schemas.microsoft.com/office/drawing/2014/main" id="{7C21012C-B1FA-A889-A45D-1DA431A4144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265121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6858000"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472184"/>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655B44AF-FB05-4BBA-5AC9-C89D1BB5BE69}"/>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2632EABA-2011-B91D-C867-6B03C4743305}"/>
              </a:ext>
            </a:extLst>
          </p:cNvPr>
          <p:cNvSpPr>
            <a:spLocks noGrp="1"/>
          </p:cNvSpPr>
          <p:nvPr>
            <p:ph type="dt" sz="half" idx="16"/>
          </p:nvPr>
        </p:nvSpPr>
        <p:spPr>
          <a:xfrm>
            <a:off x="4709160" y="6318504"/>
            <a:ext cx="2350008" cy="365760"/>
          </a:xfrm>
        </p:spPr>
        <p:txBody>
          <a:bodyPr/>
          <a:lstStyle/>
          <a:p>
            <a:fld id="{E016730A-3443-4D7F-BC47-3A3CDB3837FC}" type="datetime1">
              <a:rPr lang="en-US" smtClean="0"/>
              <a:t>1/31/2026</a:t>
            </a:fld>
            <a:endParaRPr lang="en-US" dirty="0"/>
          </a:p>
        </p:txBody>
      </p:sp>
      <p:sp>
        <p:nvSpPr>
          <p:cNvPr id="13" name="Slide Number Placeholder 12">
            <a:extLst>
              <a:ext uri="{FF2B5EF4-FFF2-40B4-BE49-F238E27FC236}">
                <a16:creationId xmlns:a16="http://schemas.microsoft.com/office/drawing/2014/main" id="{437E37F5-E579-D12C-536E-A9118707E1C6}"/>
              </a:ext>
            </a:extLst>
          </p:cNvPr>
          <p:cNvSpPr>
            <a:spLocks noGrp="1"/>
          </p:cNvSpPr>
          <p:nvPr>
            <p:ph type="sldNum" sz="quarter" idx="18"/>
          </p:nvPr>
        </p:nvSpPr>
        <p:spPr>
          <a:xfrm>
            <a:off x="6976872"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19D3616B-B0C6-AB9E-48FA-05090671826A}"/>
              </a:ext>
            </a:extLst>
          </p:cNvPr>
          <p:cNvSpPr>
            <a:spLocks noGrp="1"/>
          </p:cNvSpPr>
          <p:nvPr>
            <p:ph type="pic" sz="quarter" idx="15" hasCustomPrompt="1"/>
          </p:nvPr>
        </p:nvSpPr>
        <p:spPr>
          <a:xfrm>
            <a:off x="8129142" y="0"/>
            <a:ext cx="3939493" cy="6858000"/>
          </a:xfrm>
          <a:blipFill>
            <a:blip r:embed="rId2">
              <a:alphaModFix amt="60000"/>
            </a:blip>
            <a:stretch>
              <a:fillRect/>
            </a:stretch>
          </a:blipFill>
        </p:spPr>
        <p:txBody>
          <a:bodyPr/>
          <a:lstStyle>
            <a:lvl1pPr marL="0" indent="0">
              <a:buNone/>
              <a:defRPr/>
            </a:lvl1pPr>
          </a:lstStyle>
          <a:p>
            <a:r>
              <a:rPr lang="en-US" dirty="0"/>
              <a:t>.</a:t>
            </a:r>
          </a:p>
        </p:txBody>
      </p:sp>
      <p:grpSp>
        <p:nvGrpSpPr>
          <p:cNvPr id="10" name="Group 9">
            <a:extLst>
              <a:ext uri="{FF2B5EF4-FFF2-40B4-BE49-F238E27FC236}">
                <a16:creationId xmlns:a16="http://schemas.microsoft.com/office/drawing/2014/main" id="{D5BBFBAF-5922-A442-5D1A-BC28ADE0D2B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E9DBF79C-336C-A5FC-F9A7-F678FEB5C351}"/>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3E95C8-0894-01F3-97E4-60803AAA24A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25386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06516" y="502920"/>
            <a:ext cx="6858000" cy="841248"/>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8AF4E90B-EF6F-24B4-C4FE-7FBC72B7E9EE}"/>
              </a:ext>
            </a:extLst>
          </p:cNvPr>
          <p:cNvSpPr>
            <a:spLocks noGrp="1"/>
          </p:cNvSpPr>
          <p:nvPr>
            <p:ph type="pic" sz="quarter" idx="15" hasCustomPrompt="1"/>
          </p:nvPr>
        </p:nvSpPr>
        <p:spPr>
          <a:xfrm>
            <a:off x="115867" y="0"/>
            <a:ext cx="3968496"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3F50B082-E806-677A-B150-164003C5BF2E}"/>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CEBF228F-ECC6-8326-8C59-4539BE646E4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9E235C-963A-D79C-5145-5233B1FD5A8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06516" y="1472183"/>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46FDC5C-46E3-4585-C089-E091BE6E5D36}"/>
              </a:ext>
            </a:extLst>
          </p:cNvPr>
          <p:cNvSpPr>
            <a:spLocks noGrp="1"/>
          </p:cNvSpPr>
          <p:nvPr>
            <p:ph type="ftr" sz="quarter" idx="17"/>
          </p:nvPr>
        </p:nvSpPr>
        <p:spPr>
          <a:xfrm>
            <a:off x="4706516" y="6318504"/>
            <a:ext cx="4096512"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5721447D-8AA6-9863-0212-376200A916F4}"/>
              </a:ext>
            </a:extLst>
          </p:cNvPr>
          <p:cNvSpPr>
            <a:spLocks noGrp="1"/>
          </p:cNvSpPr>
          <p:nvPr>
            <p:ph type="dt" sz="half" idx="16"/>
          </p:nvPr>
        </p:nvSpPr>
        <p:spPr>
          <a:xfrm>
            <a:off x="8729070" y="6318504"/>
            <a:ext cx="2838090" cy="365760"/>
          </a:xfrm>
        </p:spPr>
        <p:txBody>
          <a:bodyPr/>
          <a:lstStyle/>
          <a:p>
            <a:fld id="{D9193AC5-F257-4C01-8A7B-A4CD87F22F04}" type="datetime1">
              <a:rPr lang="en-US" smtClean="0"/>
              <a:t>1/31/2026</a:t>
            </a:fld>
            <a:endParaRPr lang="en-US" dirty="0"/>
          </a:p>
        </p:txBody>
      </p:sp>
      <p:sp>
        <p:nvSpPr>
          <p:cNvPr id="9" name="Slide Number Placeholder 8">
            <a:extLst>
              <a:ext uri="{FF2B5EF4-FFF2-40B4-BE49-F238E27FC236}">
                <a16:creationId xmlns:a16="http://schemas.microsoft.com/office/drawing/2014/main" id="{86395A93-90A0-8500-32A5-2011DF9658F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828595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AE7BB9-8F3B-888B-7C5F-C693E4B78B3D}"/>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7CA2AA3A-CAA5-475A-C3CD-9ABFCE2B0092}"/>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3ED07E-CBE3-22B8-BCE0-4F98BB64C4C6}"/>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573413"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1472184"/>
            <a:ext cx="4573413"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42B6E2F6-1C60-7678-922C-01C4DB211D7A}"/>
              </a:ext>
            </a:extLst>
          </p:cNvPr>
          <p:cNvSpPr>
            <a:spLocks noGrp="1"/>
          </p:cNvSpPr>
          <p:nvPr>
            <p:ph type="ftr" sz="quarter" idx="17"/>
          </p:nvPr>
        </p:nvSpPr>
        <p:spPr>
          <a:xfrm>
            <a:off x="612648" y="6318504"/>
            <a:ext cx="274320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0D5BA7FF-A77E-82D8-382F-C60F9EB7D403}"/>
              </a:ext>
            </a:extLst>
          </p:cNvPr>
          <p:cNvSpPr>
            <a:spLocks noGrp="1"/>
          </p:cNvSpPr>
          <p:nvPr>
            <p:ph type="dt" sz="half" idx="16"/>
          </p:nvPr>
        </p:nvSpPr>
        <p:spPr>
          <a:xfrm>
            <a:off x="3355847" y="6318504"/>
            <a:ext cx="1418733" cy="365760"/>
          </a:xfrm>
        </p:spPr>
        <p:txBody>
          <a:bodyPr/>
          <a:lstStyle/>
          <a:p>
            <a:fld id="{A64EBB10-E93E-4729-97C4-FAB8DF4548E2}" type="datetime1">
              <a:rPr lang="en-US" smtClean="0"/>
              <a:t>1/31/2026</a:t>
            </a:fld>
            <a:endParaRPr lang="en-US" dirty="0"/>
          </a:p>
        </p:txBody>
      </p:sp>
      <p:sp>
        <p:nvSpPr>
          <p:cNvPr id="13" name="Slide Number Placeholder 12">
            <a:extLst>
              <a:ext uri="{FF2B5EF4-FFF2-40B4-BE49-F238E27FC236}">
                <a16:creationId xmlns:a16="http://schemas.microsoft.com/office/drawing/2014/main" id="{277AED5A-2B3B-6F43-CA78-5BF85217FD6E}"/>
              </a:ext>
            </a:extLst>
          </p:cNvPr>
          <p:cNvSpPr>
            <a:spLocks noGrp="1"/>
          </p:cNvSpPr>
          <p:nvPr>
            <p:ph type="sldNum" sz="quarter" idx="18"/>
          </p:nvPr>
        </p:nvSpPr>
        <p:spPr>
          <a:xfrm>
            <a:off x="4692285" y="6318504"/>
            <a:ext cx="493776" cy="365760"/>
          </a:xfrm>
        </p:spPr>
        <p:txBody>
          <a:bodyPr/>
          <a:lstStyle/>
          <a:p>
            <a:fld id="{CC057153-B650-4DEB-B370-79DDCFDCE934}" type="slidenum">
              <a:rPr lang="en-US" smtClean="0"/>
              <a:pPr/>
              <a:t>‹#›</a:t>
            </a:fld>
            <a:endParaRPr lang="en-US" dirty="0"/>
          </a:p>
        </p:txBody>
      </p:sp>
      <p:sp>
        <p:nvSpPr>
          <p:cNvPr id="12" name="Picture Placeholder 11">
            <a:extLst>
              <a:ext uri="{FF2B5EF4-FFF2-40B4-BE49-F238E27FC236}">
                <a16:creationId xmlns:a16="http://schemas.microsoft.com/office/drawing/2014/main" id="{EC59C038-AFE7-F1BB-D482-33E170892572}"/>
              </a:ext>
            </a:extLst>
          </p:cNvPr>
          <p:cNvSpPr>
            <a:spLocks noGrp="1"/>
          </p:cNvSpPr>
          <p:nvPr>
            <p:ph type="pic" sz="quarter" idx="15" hasCustomPrompt="1"/>
          </p:nvPr>
        </p:nvSpPr>
        <p:spPr>
          <a:xfrm>
            <a:off x="5844556" y="0"/>
            <a:ext cx="6224082"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1634205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389120"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084832"/>
            <a:ext cx="4389120" cy="41696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612648" y="6318504"/>
            <a:ext cx="265176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264408" y="6318504"/>
            <a:ext cx="1325880" cy="365760"/>
          </a:xfrm>
        </p:spPr>
        <p:txBody>
          <a:bodyPr/>
          <a:lstStyle/>
          <a:p>
            <a:fld id="{7040DD2C-7FC6-41A9-87A2-29E4EDD4A815}" type="datetime1">
              <a:rPr lang="en-US" smtClean="0"/>
              <a:t>1/31/2026</a:t>
            </a:fld>
            <a:endParaRPr lang="en-US" dirty="0"/>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4507992" y="6318504"/>
            <a:ext cx="493776" cy="365760"/>
          </a:xfrm>
        </p:spPr>
        <p:txBody>
          <a:bodyPr/>
          <a:lstStyle/>
          <a:p>
            <a:fld id="{CC057153-B650-4DEB-B370-79DDCFDCE934}" type="slidenum">
              <a:rPr lang="en-US" smtClean="0"/>
              <a:pPr/>
              <a:t>‹#›</a:t>
            </a:fld>
            <a:endParaRPr lang="en-US" dirty="0"/>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5660263" y="0"/>
            <a:ext cx="6408375"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5D76C82F-0CA8-713E-E19A-65D51910A5DC}"/>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C3A0EB22-0640-E9D6-5C90-504668EDC47C}"/>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995F219-6751-8C9C-0F4E-1048F537CB6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34011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5C494689-2DF4-F719-B5A3-0E33B5AB963F}"/>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7" name="Rectangle 16">
              <a:extLst>
                <a:ext uri="{FF2B5EF4-FFF2-40B4-BE49-F238E27FC236}">
                  <a16:creationId xmlns:a16="http://schemas.microsoft.com/office/drawing/2014/main" id="{258C88C8-2ADC-03E1-DA79-C09C9FFCB40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EE9281E-3F01-B630-B5DF-17CEE295D67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22376"/>
            <a:ext cx="3017520" cy="3364992"/>
          </a:xfrm>
        </p:spPr>
        <p:txBody>
          <a:bodyPr anchor="t"/>
          <a:lstStyle/>
          <a:p>
            <a:r>
              <a:rPr lang="en-US" dirty="0"/>
              <a:t>Click to edit Master title style</a:t>
            </a:r>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105656" y="722376"/>
            <a:ext cx="3417212" cy="544068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998356" y="722376"/>
            <a:ext cx="3566160" cy="54406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B46F9121-A740-6137-350B-F287FC3F65ED}"/>
              </a:ext>
            </a:extLst>
          </p:cNvPr>
          <p:cNvSpPr>
            <a:spLocks noGrp="1"/>
          </p:cNvSpPr>
          <p:nvPr>
            <p:ph type="ftr" sz="quarter" idx="17"/>
          </p:nvPr>
        </p:nvSpPr>
        <p:spPr/>
        <p:txBody>
          <a:bodyPr/>
          <a:lstStyle/>
          <a:p>
            <a:r>
              <a:rPr lang="en-US" dirty="0"/>
              <a:t>Sample Footer Text</a:t>
            </a:r>
          </a:p>
        </p:txBody>
      </p:sp>
      <p:sp>
        <p:nvSpPr>
          <p:cNvPr id="9" name="Date Placeholder 8">
            <a:extLst>
              <a:ext uri="{FF2B5EF4-FFF2-40B4-BE49-F238E27FC236}">
                <a16:creationId xmlns:a16="http://schemas.microsoft.com/office/drawing/2014/main" id="{71DDF62D-265F-648C-DEAF-A6B63AFE9A88}"/>
              </a:ext>
            </a:extLst>
          </p:cNvPr>
          <p:cNvSpPr>
            <a:spLocks noGrp="1"/>
          </p:cNvSpPr>
          <p:nvPr>
            <p:ph type="dt" sz="half" idx="16"/>
          </p:nvPr>
        </p:nvSpPr>
        <p:spPr/>
        <p:txBody>
          <a:bodyPr/>
          <a:lstStyle/>
          <a:p>
            <a:fld id="{C8E3A8ED-7C53-48B7-8E07-F767A8357B67}" type="datetime1">
              <a:rPr lang="en-US" smtClean="0"/>
              <a:t>1/31/2026</a:t>
            </a:fld>
            <a:endParaRPr lang="en-US" dirty="0"/>
          </a:p>
        </p:txBody>
      </p:sp>
      <p:sp>
        <p:nvSpPr>
          <p:cNvPr id="15" name="Slide Number Placeholder 14">
            <a:extLst>
              <a:ext uri="{FF2B5EF4-FFF2-40B4-BE49-F238E27FC236}">
                <a16:creationId xmlns:a16="http://schemas.microsoft.com/office/drawing/2014/main" id="{4B1E5F69-8168-1838-71D3-E395524793E7}"/>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05960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B5D765-4DB1-83CD-C254-A90B6611CFB6}"/>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C69A84EF-6D24-A163-8B58-B5389FD4DDD7}"/>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9A50A9-013C-611D-B106-1ED459519F5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502920"/>
            <a:ext cx="3401568" cy="1444752"/>
          </a:xfrm>
        </p:spPr>
        <p:txBody>
          <a:bodyPr anchor="b"/>
          <a:lstStyle/>
          <a:p>
            <a:r>
              <a:rPr lang="en-US" dirty="0"/>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115866" y="-1"/>
            <a:ext cx="7397496" cy="6857999"/>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8165592" y="6318504"/>
            <a:ext cx="233352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10504406" y="6318504"/>
            <a:ext cx="1062754" cy="365760"/>
          </a:xfrm>
        </p:spPr>
        <p:txBody>
          <a:bodyPr/>
          <a:lstStyle/>
          <a:p>
            <a:fld id="{81AC3B39-0D1D-4C0E-BE8E-C570B18D6B3B}" type="datetime1">
              <a:rPr lang="en-US" smtClean="0"/>
              <a:t>1/31/2026</a:t>
            </a:fld>
            <a:endParaRPr lang="en-US" dirty="0"/>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72149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401568"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2648"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648" y="6318504"/>
            <a:ext cx="1975502" cy="365760"/>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88150" y="6318504"/>
            <a:ext cx="1014586" cy="365760"/>
          </a:xfrm>
        </p:spPr>
        <p:txBody>
          <a:bodyPr/>
          <a:lstStyle>
            <a:lvl1pPr>
              <a:defRPr>
                <a:solidFill>
                  <a:schemeClr val="tx1"/>
                </a:solidFill>
                <a:effectLst/>
              </a:defRPr>
            </a:lvl1pPr>
          </a:lstStyle>
          <a:p>
            <a:fld id="{0780F3AB-C899-4854-A4A4-B2E20F203358}" type="datetime1">
              <a:rPr lang="en-US" smtClean="0"/>
              <a:t>1/31/2026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520440" y="6318504"/>
            <a:ext cx="493776" cy="365760"/>
          </a:xfrm>
        </p:spPr>
        <p:txBody>
          <a:bodyPr/>
          <a:lstStyle/>
          <a:p>
            <a:fld id="{CC057153-B650-4DEB-B370-79DDCFDCE934}" type="slidenum">
              <a:rPr lang="en-US" smtClean="0"/>
              <a:t>‹#›</a:t>
            </a:fld>
            <a:endParaRPr lang="en-US"/>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802819" y="0"/>
            <a:ext cx="7265819"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DCFD1FA7-C4E8-DE5C-3B9D-DCD115B6C32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C133272-DC27-4D54-F532-D2039EAA5D9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9C8420D-B6AB-D6E7-38A4-FFF30B404590}"/>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917616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1008126"/>
            <a:ext cx="3401567" cy="1947672"/>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115866" y="0"/>
            <a:ext cx="7397496" cy="6858000"/>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E02754B6-EAB4-945C-FC4E-F8F7D453BCCD}"/>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A699CF6F-40DA-4FCF-FBCF-9907CB96FB7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7C8A1CA-3094-3344-5C05-30F5E18CD02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3099816"/>
            <a:ext cx="3401567" cy="3054096"/>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8165592" y="6318504"/>
            <a:ext cx="233172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10497312" y="6318504"/>
            <a:ext cx="1069847" cy="365760"/>
          </a:xfrm>
        </p:spPr>
        <p:txBody>
          <a:bodyPr/>
          <a:lstStyle/>
          <a:p>
            <a:fld id="{1095A040-388D-41D5-A09F-3EC1A1D097A8}" type="datetime1">
              <a:rPr lang="en-US" smtClean="0"/>
              <a:t>1/31/2026</a:t>
            </a:fld>
            <a:endParaRPr lang="en-US" dirty="0"/>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8491756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956312"/>
            <a:ext cx="3647839" cy="1420235"/>
          </a:xfrm>
        </p:spPr>
        <p:txBody>
          <a:bodyPr anchor="t">
            <a:normAutofit/>
          </a:bodyPr>
          <a:lstStyle>
            <a:lvl1pPr>
              <a:defRPr sz="3200"/>
            </a:lvl1pPr>
          </a:lstStyle>
          <a:p>
            <a:r>
              <a:rPr lang="en-US" dirty="0"/>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1"/>
            <a:ext cx="12192000" cy="4591025"/>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9" name="Group 8">
            <a:extLst>
              <a:ext uri="{FF2B5EF4-FFF2-40B4-BE49-F238E27FC236}">
                <a16:creationId xmlns:a16="http://schemas.microsoft.com/office/drawing/2014/main" id="{7A6CD91D-B3A8-3626-F189-B9F77A315DD9}"/>
              </a:ext>
              <a:ext uri="{C183D7F6-B498-43B3-948B-1728B52AA6E4}">
                <adec:decorative xmlns:adec="http://schemas.microsoft.com/office/drawing/2017/decorative" val="1"/>
              </a:ext>
            </a:extLst>
          </p:cNvPr>
          <p:cNvGrpSpPr/>
          <p:nvPr/>
        </p:nvGrpSpPr>
        <p:grpSpPr>
          <a:xfrm rot="10800000">
            <a:off x="0" y="4591027"/>
            <a:ext cx="12198096" cy="123363"/>
            <a:chOff x="-5025" y="6737718"/>
            <a:chExt cx="12207200" cy="123363"/>
          </a:xfrm>
        </p:grpSpPr>
        <p:sp>
          <p:nvSpPr>
            <p:cNvPr id="10" name="Rectangle 9">
              <a:extLst>
                <a:ext uri="{FF2B5EF4-FFF2-40B4-BE49-F238E27FC236}">
                  <a16:creationId xmlns:a16="http://schemas.microsoft.com/office/drawing/2014/main" id="{6869147E-E51A-3B94-6CD8-EE629F8797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DCD771F-7FFC-BCEC-B388-8883BD9CBC6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257800" y="4956312"/>
            <a:ext cx="6309360" cy="1420235"/>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CB542C-378A-4AAF-83EE-A3767FF83605}" type="datetime1">
              <a:rPr lang="en-US" smtClean="0"/>
              <a:t>1/31/2026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489802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093596"/>
            <a:ext cx="2953618" cy="2007912"/>
          </a:xfrm>
        </p:spPr>
        <p:txBody>
          <a:bodyPr anchor="t">
            <a:normAutofit/>
          </a:bodyPr>
          <a:lstStyle>
            <a:lvl1pPr>
              <a:defRPr sz="3200"/>
            </a:lvl1pPr>
          </a:lstStyle>
          <a:p>
            <a:r>
              <a:rPr lang="en-US" dirty="0"/>
              <a:t>Click to edit Master title style</a:t>
            </a:r>
          </a:p>
        </p:txBody>
      </p:sp>
      <p:sp>
        <p:nvSpPr>
          <p:cNvPr id="12" name="Picture Placeholder 11">
            <a:extLst>
              <a:ext uri="{FF2B5EF4-FFF2-40B4-BE49-F238E27FC236}">
                <a16:creationId xmlns:a16="http://schemas.microsoft.com/office/drawing/2014/main" id="{B8FB154D-4A60-735B-FA5C-F17F96D0F7DD}"/>
              </a:ext>
            </a:extLst>
          </p:cNvPr>
          <p:cNvSpPr>
            <a:spLocks noGrp="1"/>
          </p:cNvSpPr>
          <p:nvPr>
            <p:ph type="pic" sz="quarter" idx="15" hasCustomPrompt="1"/>
          </p:nvPr>
        </p:nvSpPr>
        <p:spPr>
          <a:xfrm>
            <a:off x="0" y="0"/>
            <a:ext cx="12192000" cy="3700807"/>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8555" y="4093596"/>
            <a:ext cx="7298605" cy="2289578"/>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p:txBody>
          <a:bodyPr/>
          <a:lstStyle/>
          <a:p>
            <a:r>
              <a:rPr lang="en-US"/>
              <a:t>Sample Footer Text</a:t>
            </a:r>
            <a:endParaRPr lang="en-US" dirty="0"/>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p:txBody>
          <a:bodyPr/>
          <a:lstStyle/>
          <a:p>
            <a:fld id="{16C6F251-EB74-4ADA-AD63-D85EC3A9D616}" type="datetime1">
              <a:rPr lang="en-US" smtClean="0"/>
              <a:t>1/31/2026</a:t>
            </a:fld>
            <a:endParaRPr lang="en-US" dirty="0"/>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268136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33CDCF-1D03-5851-5ADE-6C229D9C93F1}"/>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36CADBC-4985-70E0-56BE-1C8385BBCBD0}"/>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1B3299-F1D4-88B7-5B22-7D623606691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7978"/>
            <a:ext cx="10954512" cy="969264"/>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65C3B04B-96C8-DA90-9593-3508CE34B4EE}"/>
              </a:ext>
            </a:extLst>
          </p:cNvPr>
          <p:cNvSpPr>
            <a:spLocks noGrp="1"/>
          </p:cNvSpPr>
          <p:nvPr>
            <p:ph type="pic" sz="quarter" idx="15" hasCustomPrompt="1"/>
          </p:nvPr>
        </p:nvSpPr>
        <p:spPr>
          <a:xfrm>
            <a:off x="612648" y="1801367"/>
            <a:ext cx="7015248" cy="4489704"/>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8252735" y="1801367"/>
            <a:ext cx="3314425" cy="4489704"/>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2E02B3BF-7794-675C-7382-345519B43BE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08303468-1991-7CCF-2C67-0B5A3850BAD1}"/>
              </a:ext>
            </a:extLst>
          </p:cNvPr>
          <p:cNvSpPr>
            <a:spLocks noGrp="1"/>
          </p:cNvSpPr>
          <p:nvPr>
            <p:ph type="dt" sz="half" idx="16"/>
          </p:nvPr>
        </p:nvSpPr>
        <p:spPr/>
        <p:txBody>
          <a:bodyPr/>
          <a:lstStyle/>
          <a:p>
            <a:fld id="{7305F46D-792E-48B7-9047-8A1672515077}" type="datetime1">
              <a:rPr lang="en-US" smtClean="0"/>
              <a:t>1/31/2026</a:t>
            </a:fld>
            <a:endParaRPr lang="en-US" dirty="0"/>
          </a:p>
        </p:txBody>
      </p:sp>
      <p:sp>
        <p:nvSpPr>
          <p:cNvPr id="10" name="Slide Number Placeholder 9">
            <a:extLst>
              <a:ext uri="{FF2B5EF4-FFF2-40B4-BE49-F238E27FC236}">
                <a16:creationId xmlns:a16="http://schemas.microsoft.com/office/drawing/2014/main" id="{5AF75D71-C32E-4EF6-2C8E-B5F29DBF4D14}"/>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39805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6287667-A4F8-6B7A-7C1E-415768F3B3A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860F260A-40A1-ED4C-F5A8-F915D3BDB7F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79CD2C2-2541-1223-03B1-97955C134718}"/>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669536"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4669536" cy="4024566"/>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02919"/>
            <a:ext cx="5471160" cy="58155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F3134235-8D6E-735A-EBA0-BA533F60F020}"/>
              </a:ext>
            </a:extLst>
          </p:cNvPr>
          <p:cNvSpPr>
            <a:spLocks noGrp="1"/>
          </p:cNvSpPr>
          <p:nvPr>
            <p:ph type="ftr" sz="quarter" idx="17"/>
          </p:nvPr>
        </p:nvSpPr>
        <p:spPr/>
        <p:txBody>
          <a:bodyPr/>
          <a:lstStyle/>
          <a:p>
            <a:r>
              <a:rPr lang="en-US"/>
              <a:t>Sample Footer Text</a:t>
            </a:r>
            <a:endParaRPr lang="en-US" dirty="0"/>
          </a:p>
        </p:txBody>
      </p:sp>
      <p:sp>
        <p:nvSpPr>
          <p:cNvPr id="10" name="Date Placeholder 9">
            <a:extLst>
              <a:ext uri="{FF2B5EF4-FFF2-40B4-BE49-F238E27FC236}">
                <a16:creationId xmlns:a16="http://schemas.microsoft.com/office/drawing/2014/main" id="{9D2F68ED-5552-E109-B7F4-671217CABF2D}"/>
              </a:ext>
            </a:extLst>
          </p:cNvPr>
          <p:cNvSpPr>
            <a:spLocks noGrp="1"/>
          </p:cNvSpPr>
          <p:nvPr>
            <p:ph type="dt" sz="half" idx="16"/>
          </p:nvPr>
        </p:nvSpPr>
        <p:spPr/>
        <p:txBody>
          <a:bodyPr/>
          <a:lstStyle/>
          <a:p>
            <a:fld id="{8B53D3FE-D727-4B50-874D-41D5E635B20A}" type="datetime1">
              <a:rPr lang="en-US" smtClean="0"/>
              <a:t>1/31/2026</a:t>
            </a:fld>
            <a:endParaRPr lang="en-US" dirty="0"/>
          </a:p>
        </p:txBody>
      </p:sp>
      <p:sp>
        <p:nvSpPr>
          <p:cNvPr id="12" name="Slide Number Placeholder 11">
            <a:extLst>
              <a:ext uri="{FF2B5EF4-FFF2-40B4-BE49-F238E27FC236}">
                <a16:creationId xmlns:a16="http://schemas.microsoft.com/office/drawing/2014/main" id="{573B9B49-4584-CFEF-738F-BE68D009CEA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444923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53C02DA-0C9D-12C9-42BB-CC4820B41CF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0" name="Rectangle 9">
              <a:extLst>
                <a:ext uri="{FF2B5EF4-FFF2-40B4-BE49-F238E27FC236}">
                  <a16:creationId xmlns:a16="http://schemas.microsoft.com/office/drawing/2014/main" id="{43680A20-A590-D755-5AA0-BAF1B1402907}"/>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CA06CF-7B14-32D2-2412-3434710512E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645980"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3645980" cy="4024565"/>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212227" y="502919"/>
            <a:ext cx="6354933" cy="58155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FE942071-3A2D-4B86-82F9-428DB212BAF8}" type="datetime1">
              <a:rPr lang="en-US" smtClean="0"/>
              <a:t>1/31/2026</a:t>
            </a:fld>
            <a:endParaRPr lang="en-US" dirty="0"/>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38620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B93BC13-F3D8-0BDA-D1BF-7B8E455AC066}"/>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27362B5B-CACD-7203-74DE-7B0BBF7D69CE}"/>
              </a:ext>
            </a:extLst>
          </p:cNvPr>
          <p:cNvGrpSpPr/>
          <p:nvPr/>
        </p:nvGrpSpPr>
        <p:grpSpPr>
          <a:xfrm>
            <a:off x="-22276" y="-6922"/>
            <a:ext cx="12214276" cy="6869101"/>
            <a:chOff x="-22276" y="-6922"/>
            <a:chExt cx="12214276" cy="6869101"/>
          </a:xfrm>
        </p:grpSpPr>
        <p:sp>
          <p:nvSpPr>
            <p:cNvPr id="9" name="Rectangle 8">
              <a:extLst>
                <a:ext uri="{FF2B5EF4-FFF2-40B4-BE49-F238E27FC236}">
                  <a16:creationId xmlns:a16="http://schemas.microsoft.com/office/drawing/2014/main" id="{7D6A753B-AD01-7A7A-4F2D-C75592EC67B9}"/>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33E82525-BA9A-AA08-8DF0-B77178C6BC45}"/>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0A4B5202-8712-82B4-1B42-E7E4336E8698}"/>
                </a:ext>
              </a:extLst>
            </p:cNvPr>
            <p:cNvSpPr/>
            <p:nvPr/>
          </p:nvSpPr>
          <p:spPr>
            <a:xfrm flipH="1">
              <a:off x="-22276" y="-6922"/>
              <a:ext cx="3849318"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2" name="Rectangle 11">
              <a:extLst>
                <a:ext uri="{FF2B5EF4-FFF2-40B4-BE49-F238E27FC236}">
                  <a16:creationId xmlns:a16="http://schemas.microsoft.com/office/drawing/2014/main" id="{D95172D8-9117-7FB7-2347-567B5663C51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1143000" y="4928616"/>
            <a:ext cx="9912096" cy="1545336"/>
          </a:xfrm>
        </p:spPr>
        <p:txBody>
          <a:bodyPr anchor="t">
            <a:normAutofit/>
          </a:bodyPr>
          <a:lstStyle>
            <a:lvl1pPr algn="ctr">
              <a:lnSpc>
                <a:spcPct val="120000"/>
              </a:lnSpc>
              <a:defRPr sz="2800">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30352" y="978408"/>
            <a:ext cx="11137392" cy="4114800"/>
          </a:xfrm>
        </p:spPr>
        <p:txBody>
          <a:bodyPr anchor="b">
            <a:normAutofit/>
          </a:bodyPr>
          <a:lstStyle>
            <a:lvl1pPr marL="0" indent="0" algn="ctr">
              <a:lnSpc>
                <a:spcPct val="90000"/>
              </a:lnSpc>
              <a:buNone/>
              <a:defRPr sz="27800" b="1">
                <a:solidFill>
                  <a:schemeClr val="bg1"/>
                </a:solidFill>
              </a:defRPr>
            </a:lvl1pPr>
          </a:lstStyle>
          <a:p>
            <a:pPr lvl="0"/>
            <a:r>
              <a:rPr lang="en-US" dirty="0"/>
              <a:t>##%</a:t>
            </a:r>
          </a:p>
        </p:txBody>
      </p:sp>
      <p:sp>
        <p:nvSpPr>
          <p:cNvPr id="3" name="Footer Placeholder 2">
            <a:extLst>
              <a:ext uri="{FF2B5EF4-FFF2-40B4-BE49-F238E27FC236}">
                <a16:creationId xmlns:a16="http://schemas.microsoft.com/office/drawing/2014/main" id="{31932224-E515-4E44-2832-0D5E94847CF7}"/>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9E371D16-7052-CB51-10DB-659F8F77B25F}"/>
              </a:ext>
            </a:extLst>
          </p:cNvPr>
          <p:cNvSpPr>
            <a:spLocks noGrp="1"/>
          </p:cNvSpPr>
          <p:nvPr>
            <p:ph type="dt" sz="half" idx="11"/>
          </p:nvPr>
        </p:nvSpPr>
        <p:spPr/>
        <p:txBody>
          <a:bodyPr/>
          <a:lstStyle>
            <a:lvl1pPr>
              <a:defRPr>
                <a:solidFill>
                  <a:schemeClr val="bg1"/>
                </a:solidFill>
              </a:defRPr>
            </a:lvl1pPr>
          </a:lstStyle>
          <a:p>
            <a:fld id="{040D1012-6B36-4753-8153-E5F982239567}" type="datetime1">
              <a:rPr lang="en-US" smtClean="0"/>
              <a:t>1/31/2026</a:t>
            </a:fld>
            <a:endParaRPr lang="en-US" dirty="0"/>
          </a:p>
        </p:txBody>
      </p:sp>
      <p:sp>
        <p:nvSpPr>
          <p:cNvPr id="5" name="Slide Number Placeholder 4">
            <a:extLst>
              <a:ext uri="{FF2B5EF4-FFF2-40B4-BE49-F238E27FC236}">
                <a16:creationId xmlns:a16="http://schemas.microsoft.com/office/drawing/2014/main" id="{85B132CC-C4B7-E2AF-5520-00C69FF3762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7835860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718304"/>
            <a:ext cx="6281928" cy="1353312"/>
          </a:xfrm>
        </p:spPr>
        <p:txBody>
          <a:bodyPr vert="horz" lIns="91440" tIns="45720" rIns="91440" bIns="45720" rtlCol="0" anchor="t">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21208" y="786384"/>
            <a:ext cx="11155680" cy="4334256"/>
          </a:xfrm>
        </p:spPr>
        <p:txBody>
          <a:bodyPr vert="horz" lIns="91440" tIns="45720" rIns="91440" bIns="45720" rtlCol="0" anchor="b">
            <a:normAutofit/>
          </a:bodyPr>
          <a:lstStyle>
            <a:lvl1pPr marL="0" indent="0">
              <a:buNone/>
              <a:defRPr lang="en-US" sz="278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02E2BBBB-FE25-456C-89E4-A0303F0273E5}" type="datetime1">
              <a:rPr lang="en-US" smtClean="0"/>
              <a:t>1/31/2026</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10187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983480"/>
            <a:ext cx="6281928" cy="1353312"/>
          </a:xfrm>
        </p:spPr>
        <p:txBody>
          <a:bodyPr vert="horz" lIns="91440" tIns="45720" rIns="91440" bIns="45720" rtlCol="0" anchor="b">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457200" y="182880"/>
            <a:ext cx="11247120" cy="4974336"/>
          </a:xfrm>
        </p:spPr>
        <p:txBody>
          <a:bodyPr vert="horz" lIns="91440" tIns="45720" rIns="91440" bIns="45720" rtlCol="0">
            <a:normAutofit/>
          </a:bodyPr>
          <a:lstStyle>
            <a:lvl1pPr marL="0" indent="0">
              <a:lnSpc>
                <a:spcPct val="90000"/>
              </a:lnSpc>
              <a:buNone/>
              <a:defRPr lang="en-US" sz="325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1315EE4B-219D-4799-AB8D-57B100451C5D}" type="datetime1">
              <a:rPr lang="en-US" smtClean="0"/>
              <a:t>1/31/2026</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328994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gradFill>
                  <a:gsLst>
                    <a:gs pos="0">
                      <a:schemeClr val="accent2"/>
                    </a:gs>
                    <a:gs pos="100000">
                      <a:schemeClr val="accent5"/>
                    </a:gs>
                  </a:gsLst>
                  <a:lin ang="0" scaled="0"/>
                </a:gradFill>
              </a:defRPr>
            </a:lvl1pPr>
            <a:lvl2pPr marL="228600" indent="0">
              <a:lnSpc>
                <a:spcPct val="100000"/>
              </a:lnSpc>
              <a:buNone/>
              <a:defRPr sz="4800" b="1">
                <a:gradFill>
                  <a:gsLst>
                    <a:gs pos="0">
                      <a:schemeClr val="accent2"/>
                    </a:gs>
                    <a:gs pos="100000">
                      <a:schemeClr val="accent5"/>
                    </a:gs>
                  </a:gsLst>
                  <a:lin ang="0" scaled="0"/>
                </a:gradFill>
              </a:defRPr>
            </a:lvl2pPr>
            <a:lvl3pPr marL="457200" indent="0">
              <a:lnSpc>
                <a:spcPct val="100000"/>
              </a:lnSpc>
              <a:buNone/>
              <a:defRPr sz="4400" b="1">
                <a:gradFill>
                  <a:gsLst>
                    <a:gs pos="0">
                      <a:schemeClr val="accent2"/>
                    </a:gs>
                    <a:gs pos="100000">
                      <a:schemeClr val="accent5"/>
                    </a:gs>
                  </a:gsLst>
                  <a:lin ang="0" scaled="0"/>
                </a:gradFill>
              </a:defRPr>
            </a:lvl3pPr>
            <a:lvl4pPr marL="685800" indent="0">
              <a:lnSpc>
                <a:spcPct val="100000"/>
              </a:lnSpc>
              <a:buNone/>
              <a:defRPr sz="4000" b="1">
                <a:gradFill>
                  <a:gsLst>
                    <a:gs pos="0">
                      <a:schemeClr val="accent2"/>
                    </a:gs>
                    <a:gs pos="100000">
                      <a:schemeClr val="accent5"/>
                    </a:gs>
                  </a:gsLst>
                  <a:lin ang="0" scaled="0"/>
                </a:gradFill>
              </a:defRPr>
            </a:lvl4pPr>
            <a:lvl5pPr marL="914400" indent="0">
              <a:lnSpc>
                <a:spcPct val="100000"/>
              </a:lnSpc>
              <a:buNone/>
              <a:defRPr sz="3600" b="1">
                <a:gradFill>
                  <a:gsLst>
                    <a:gs pos="0">
                      <a:schemeClr val="accent2"/>
                    </a:gs>
                    <a:gs pos="100000">
                      <a:schemeClr val="accent5"/>
                    </a:gs>
                  </a:gsLst>
                  <a:lin ang="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r>
              <a:rPr lang="en-US"/>
              <a:t>Sample Footer Text</a:t>
            </a:r>
            <a:endParaRPr lang="en-US" dirty="0"/>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6499AFF4-C109-45E7-87CB-3A41EC6C3342}" type="datetime1">
              <a:rPr lang="en-US" smtClean="0"/>
              <a:t>1/31/2026</a:t>
            </a:fld>
            <a:endParaRPr lang="en-US" dirty="0"/>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26863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tatement 2">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91C0A04-3BC7-B88E-3974-2A73D0A107E7}"/>
              </a:ext>
            </a:extLst>
          </p:cNvPr>
          <p:cNvSpPr/>
          <p:nvPr/>
        </p:nvSpPr>
        <p:spPr>
          <a:xfrm>
            <a:off x="0" y="0"/>
            <a:ext cx="1218895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B07991EE-474F-899B-8FEF-F82B3E5BDF10}"/>
              </a:ext>
            </a:extLst>
          </p:cNvPr>
          <p:cNvGrpSpPr/>
          <p:nvPr/>
        </p:nvGrpSpPr>
        <p:grpSpPr>
          <a:xfrm>
            <a:off x="-7285" y="-6922"/>
            <a:ext cx="12199285" cy="6869101"/>
            <a:chOff x="-22275" y="-6922"/>
            <a:chExt cx="12214275" cy="6869101"/>
          </a:xfrm>
        </p:grpSpPr>
        <p:sp>
          <p:nvSpPr>
            <p:cNvPr id="8" name="Rectangle 7">
              <a:extLst>
                <a:ext uri="{FF2B5EF4-FFF2-40B4-BE49-F238E27FC236}">
                  <a16:creationId xmlns:a16="http://schemas.microsoft.com/office/drawing/2014/main" id="{19D5B255-8277-F118-03CD-8BAE19E8D68B}"/>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9" name="Rectangle 8">
              <a:extLst>
                <a:ext uri="{FF2B5EF4-FFF2-40B4-BE49-F238E27FC236}">
                  <a16:creationId xmlns:a16="http://schemas.microsoft.com/office/drawing/2014/main" id="{2E8FF695-246F-077D-F2C8-36B38501750D}"/>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1DB72F2E-896E-2C27-7B7B-07C3BA02B78E}"/>
                </a:ext>
              </a:extLst>
            </p:cNvPr>
            <p:cNvSpPr/>
            <p:nvPr/>
          </p:nvSpPr>
          <p:spPr>
            <a:xfrm flipH="1">
              <a:off x="-14981" y="-6922"/>
              <a:ext cx="3836566"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9522BC71-28C2-81D8-FB44-31BC493BBF5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grpSp>
        <p:nvGrpSpPr>
          <p:cNvPr id="16" name="Group 15">
            <a:extLst>
              <a:ext uri="{FF2B5EF4-FFF2-40B4-BE49-F238E27FC236}">
                <a16:creationId xmlns:a16="http://schemas.microsoft.com/office/drawing/2014/main" id="{83681088-8C72-D3AA-E951-F32AA4318F60}"/>
              </a:ext>
              <a:ext uri="{C183D7F6-B498-43B3-948B-1728B52AA6E4}">
                <adec:decorative xmlns:adec="http://schemas.microsoft.com/office/drawing/2017/decorative" val="1"/>
              </a:ext>
            </a:extLst>
          </p:cNvPr>
          <p:cNvGrpSpPr/>
          <p:nvPr/>
        </p:nvGrpSpPr>
        <p:grpSpPr>
          <a:xfrm rot="10800000">
            <a:off x="-8784" y="6739061"/>
            <a:ext cx="12207240" cy="137160"/>
            <a:chOff x="-5025" y="6737718"/>
            <a:chExt cx="12207200" cy="123363"/>
          </a:xfrm>
          <a:solidFill>
            <a:schemeClr val="tx1"/>
          </a:solidFill>
        </p:grpSpPr>
        <p:sp>
          <p:nvSpPr>
            <p:cNvPr id="17" name="Rectangle 16">
              <a:extLst>
                <a:ext uri="{FF2B5EF4-FFF2-40B4-BE49-F238E27FC236}">
                  <a16:creationId xmlns:a16="http://schemas.microsoft.com/office/drawing/2014/main" id="{923FCCF6-A9CE-8C06-A018-3526E4B210A6}"/>
                </a:ext>
              </a:extLst>
            </p:cNvPr>
            <p:cNvSpPr/>
            <p:nvPr/>
          </p:nvSpPr>
          <p:spPr>
            <a:xfrm rot="5400000" flipH="1">
              <a:off x="6036894" y="695800"/>
              <a:ext cx="123362" cy="12207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641A033-DCF1-2B2E-7479-E074B140FA8C}"/>
                </a:ext>
              </a:extLst>
            </p:cNvPr>
            <p:cNvSpPr/>
            <p:nvPr/>
          </p:nvSpPr>
          <p:spPr>
            <a:xfrm rot="16200000">
              <a:off x="9176406" y="3835311"/>
              <a:ext cx="123362" cy="5928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83F83B6E-95ED-1D70-2F6E-8299525C04B0}"/>
              </a:ext>
              <a:ext uri="{C183D7F6-B498-43B3-948B-1728B52AA6E4}">
                <adec:decorative xmlns:adec="http://schemas.microsoft.com/office/drawing/2017/decorative" val="1"/>
              </a:ext>
            </a:extLst>
          </p:cNvPr>
          <p:cNvGrpSpPr/>
          <p:nvPr/>
        </p:nvGrpSpPr>
        <p:grpSpPr>
          <a:xfrm>
            <a:off x="12068636" y="0"/>
            <a:ext cx="137160" cy="6858000"/>
            <a:chOff x="12068638" y="0"/>
            <a:chExt cx="123362" cy="6858000"/>
          </a:xfrm>
          <a:solidFill>
            <a:schemeClr val="tx1"/>
          </a:solidFill>
        </p:grpSpPr>
        <p:sp>
          <p:nvSpPr>
            <p:cNvPr id="20" name="Rectangle 19">
              <a:extLst>
                <a:ext uri="{FF2B5EF4-FFF2-40B4-BE49-F238E27FC236}">
                  <a16:creationId xmlns:a16="http://schemas.microsoft.com/office/drawing/2014/main" id="{A1F59BE4-AC2E-2AB9-FE80-40CAF77CA798}"/>
                </a:ext>
              </a:extLst>
            </p:cNvPr>
            <p:cNvSpPr/>
            <p:nvPr/>
          </p:nvSpPr>
          <p:spPr>
            <a:xfrm>
              <a:off x="12068638" y="0"/>
              <a:ext cx="1233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01C2DAC-E593-02EE-C7E4-01B9BAA443C6}"/>
                </a:ext>
              </a:extLst>
            </p:cNvPr>
            <p:cNvSpPr/>
            <p:nvPr/>
          </p:nvSpPr>
          <p:spPr>
            <a:xfrm>
              <a:off x="12068638" y="3527553"/>
              <a:ext cx="123362" cy="3330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7680960" cy="5605272"/>
          </a:xfrm>
        </p:spPr>
        <p:txBody>
          <a:bodyPr anchor="t">
            <a:normAutofit/>
          </a:bodyPr>
          <a:lstStyle>
            <a:lvl1pPr marL="0" indent="0">
              <a:lnSpc>
                <a:spcPct val="100000"/>
              </a:lnSpc>
              <a:buNone/>
              <a:defRPr sz="5600" b="1">
                <a:solidFill>
                  <a:schemeClr val="bg1"/>
                </a:solidFill>
              </a:defRPr>
            </a:lvl1pPr>
            <a:lvl2pPr marL="228600" indent="0">
              <a:lnSpc>
                <a:spcPct val="100000"/>
              </a:lnSpc>
              <a:buNone/>
              <a:defRPr sz="5600" b="1">
                <a:solidFill>
                  <a:schemeClr val="bg1"/>
                </a:solidFill>
              </a:defRPr>
            </a:lvl2pPr>
            <a:lvl3pPr marL="457200" indent="0">
              <a:lnSpc>
                <a:spcPct val="100000"/>
              </a:lnSpc>
              <a:buNone/>
              <a:defRPr sz="5600" b="1">
                <a:solidFill>
                  <a:schemeClr val="bg1"/>
                </a:solidFill>
              </a:defRPr>
            </a:lvl3pPr>
            <a:lvl4pPr marL="685800" indent="0">
              <a:lnSpc>
                <a:spcPct val="100000"/>
              </a:lnSpc>
              <a:buNone/>
              <a:defRPr sz="5600" b="1">
                <a:solidFill>
                  <a:schemeClr val="bg1"/>
                </a:solidFill>
              </a:defRPr>
            </a:lvl4pPr>
            <a:lvl5pPr marL="914400" indent="0">
              <a:lnSpc>
                <a:spcPct val="100000"/>
              </a:lnSpc>
              <a:buNone/>
              <a:defRPr sz="5600" b="1">
                <a:solidFill>
                  <a:schemeClr val="bg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lvl1pPr>
              <a:defRPr>
                <a:solidFill>
                  <a:schemeClr val="bg1"/>
                </a:solidFill>
              </a:defRPr>
            </a:lvl1pPr>
          </a:lstStyle>
          <a:p>
            <a:fld id="{50AFEFF9-BDF1-4CFA-B535-0413D62BE29A}" type="datetime1">
              <a:rPr lang="en-US" smtClean="0"/>
              <a:t>1/31/2026</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54787501"/>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23AF82-B640-17D0-AC4B-55F4EDF5C4D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2DA5C8EA-7A6C-8AC0-78D1-F538329B41B8}"/>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F2FAD3C-DB75-D855-489D-B09F992EA0E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FB287CE5-00A5-FA1D-EB2D-E5CFD27420D3}"/>
              </a:ext>
              <a:ext uri="{C183D7F6-B498-43B3-948B-1728B52AA6E4}">
                <adec:decorative xmlns:adec="http://schemas.microsoft.com/office/drawing/2017/decorative" val="1"/>
              </a:ext>
            </a:extLst>
          </p:cNvPr>
          <p:cNvGrpSpPr/>
          <p:nvPr/>
        </p:nvGrpSpPr>
        <p:grpSpPr>
          <a:xfrm rot="10800000">
            <a:off x="12357" y="6746828"/>
            <a:ext cx="12188952" cy="123363"/>
            <a:chOff x="-5025" y="6737718"/>
            <a:chExt cx="12207200" cy="123363"/>
          </a:xfrm>
        </p:grpSpPr>
        <p:sp>
          <p:nvSpPr>
            <p:cNvPr id="23" name="Rectangle 22">
              <a:extLst>
                <a:ext uri="{FF2B5EF4-FFF2-40B4-BE49-F238E27FC236}">
                  <a16:creationId xmlns:a16="http://schemas.microsoft.com/office/drawing/2014/main" id="{12C43EBD-E088-A3CD-FCDE-E6ED8F87D148}"/>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8F00F-9D01-378E-377E-26B543D2FA77}"/>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82175" y="751366"/>
            <a:ext cx="8353433" cy="5402545"/>
          </a:xfrm>
        </p:spPr>
        <p:txBody>
          <a:bodyPr anchor="ctr">
            <a:normAutofit/>
          </a:bodyPr>
          <a:lstStyle>
            <a:lvl1pPr marL="0" indent="0">
              <a:lnSpc>
                <a:spcPct val="100000"/>
              </a:lnSpc>
              <a:buNone/>
              <a:defRPr sz="4800" b="1">
                <a:gradFill>
                  <a:gsLst>
                    <a:gs pos="0">
                      <a:schemeClr val="accent5"/>
                    </a:gs>
                    <a:gs pos="90000">
                      <a:schemeClr val="accent2"/>
                    </a:gs>
                  </a:gsLst>
                  <a:lin ang="9600000" scaled="0"/>
                </a:gradFill>
              </a:defRPr>
            </a:lvl1pPr>
            <a:lvl2pPr marL="228600" indent="0">
              <a:lnSpc>
                <a:spcPct val="100000"/>
              </a:lnSpc>
              <a:buNone/>
              <a:defRPr sz="4800" b="1">
                <a:gradFill>
                  <a:gsLst>
                    <a:gs pos="0">
                      <a:schemeClr val="accent5"/>
                    </a:gs>
                    <a:gs pos="90000">
                      <a:schemeClr val="accent2"/>
                    </a:gs>
                  </a:gsLst>
                  <a:lin ang="9600000" scaled="0"/>
                </a:gradFill>
              </a:defRPr>
            </a:lvl2pPr>
            <a:lvl3pPr marL="457200" indent="0">
              <a:lnSpc>
                <a:spcPct val="100000"/>
              </a:lnSpc>
              <a:buNone/>
              <a:defRPr sz="4800" b="1">
                <a:gradFill>
                  <a:gsLst>
                    <a:gs pos="0">
                      <a:schemeClr val="accent5"/>
                    </a:gs>
                    <a:gs pos="90000">
                      <a:schemeClr val="accent2"/>
                    </a:gs>
                  </a:gsLst>
                  <a:lin ang="9600000" scaled="0"/>
                </a:gradFill>
              </a:defRPr>
            </a:lvl3pPr>
            <a:lvl4pPr marL="685800" indent="0">
              <a:lnSpc>
                <a:spcPct val="100000"/>
              </a:lnSpc>
              <a:buNone/>
              <a:defRPr sz="4800" b="1">
                <a:gradFill>
                  <a:gsLst>
                    <a:gs pos="0">
                      <a:schemeClr val="accent5"/>
                    </a:gs>
                    <a:gs pos="90000">
                      <a:schemeClr val="accent2"/>
                    </a:gs>
                  </a:gsLst>
                  <a:lin ang="9600000" scaled="0"/>
                </a:gradFill>
              </a:defRPr>
            </a:lvl4pPr>
            <a:lvl5pPr marL="914400" indent="0">
              <a:lnSpc>
                <a:spcPct val="100000"/>
              </a:lnSpc>
              <a:buNone/>
              <a:defRPr sz="4800" b="1">
                <a:gradFill>
                  <a:gsLst>
                    <a:gs pos="0">
                      <a:schemeClr val="accent5"/>
                    </a:gs>
                    <a:gs pos="90000">
                      <a:schemeClr val="accent2"/>
                    </a:gs>
                  </a:gsLst>
                  <a:lin ang="960000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p>
            <a:r>
              <a:rPr lang="en-US" dirty="0"/>
              <a:t>Sample Footer Text</a:t>
            </a:r>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p>
            <a:fld id="{6E761A50-B070-4EAD-9EB9-92E4929324E7}" type="datetime1">
              <a:rPr lang="en-US" smtClean="0"/>
              <a:t>1/31/2026</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68824241"/>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645920" y="5203004"/>
            <a:ext cx="9052560" cy="557784"/>
          </a:xfrm>
        </p:spPr>
        <p:txBody>
          <a:bodyPr anchor="ctr">
            <a:normAutofit/>
          </a:bodyPr>
          <a:lstStyle>
            <a:lvl1pPr>
              <a:lnSpc>
                <a:spcPct val="120000"/>
              </a:lnSpc>
              <a:defRPr sz="2400" b="1">
                <a:gradFill>
                  <a:gsLst>
                    <a:gs pos="0">
                      <a:schemeClr val="accent5"/>
                    </a:gs>
                    <a:gs pos="90000">
                      <a:schemeClr val="accent2"/>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499616" y="1795462"/>
            <a:ext cx="9198864" cy="2871216"/>
          </a:xfrm>
        </p:spPr>
        <p:txBody>
          <a:bodyPr anchor="ctr">
            <a:normAutofit/>
          </a:bodyPr>
          <a:lstStyle>
            <a:lvl1pPr marL="137160" indent="-137160">
              <a:lnSpc>
                <a:spcPct val="100000"/>
              </a:lnSpc>
              <a:buNone/>
              <a:defRPr sz="4400"/>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9A1CBA35-F376-4C5F-B8C5-4C103617FD91}" type="datetime1">
              <a:rPr lang="en-US" smtClean="0"/>
              <a:t>1/31/2026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55844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93FB6C-5982-EAFA-94FA-F06EABA0EC3A}"/>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48F732B-25DE-1819-DB0A-266B26703011}"/>
              </a:ext>
            </a:extLst>
          </p:cNvPr>
          <p:cNvGrpSpPr/>
          <p:nvPr/>
        </p:nvGrpSpPr>
        <p:grpSpPr>
          <a:xfrm>
            <a:off x="807326" y="778051"/>
            <a:ext cx="10577346" cy="5314435"/>
            <a:chOff x="807326" y="778051"/>
            <a:chExt cx="10577346" cy="5314435"/>
          </a:xfrm>
        </p:grpSpPr>
        <p:sp>
          <p:nvSpPr>
            <p:cNvPr id="9" name="Rectangle 8">
              <a:extLst>
                <a:ext uri="{FF2B5EF4-FFF2-40B4-BE49-F238E27FC236}">
                  <a16:creationId xmlns:a16="http://schemas.microsoft.com/office/drawing/2014/main" id="{70BBD41E-DAB9-A564-3A2B-295B7AE87C42}"/>
                </a:ext>
              </a:extLst>
            </p:cNvPr>
            <p:cNvSpPr/>
            <p:nvPr/>
          </p:nvSpPr>
          <p:spPr>
            <a:xfrm rot="5400000" flipH="1">
              <a:off x="3438786" y="-1853401"/>
              <a:ext cx="5314432" cy="10577340"/>
            </a:xfrm>
            <a:prstGeom prst="rect">
              <a:avLst/>
            </a:prstGeom>
            <a:gradFill>
              <a:gsLst>
                <a:gs pos="0">
                  <a:schemeClr val="accent2">
                    <a:alpha val="78000"/>
                  </a:schemeClr>
                </a:gs>
                <a:gs pos="93000">
                  <a:schemeClr val="accent5">
                    <a:alpha val="8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54A4391-9FDD-C033-0A4D-647A73420405}"/>
                </a:ext>
              </a:extLst>
            </p:cNvPr>
            <p:cNvSpPr/>
            <p:nvPr/>
          </p:nvSpPr>
          <p:spPr>
            <a:xfrm rot="16200000" flipH="1">
              <a:off x="3445177" y="-1846407"/>
              <a:ext cx="5314435" cy="10563352"/>
            </a:xfrm>
            <a:prstGeom prst="rect">
              <a:avLst/>
            </a:prstGeom>
            <a:gradFill flip="none" rotWithShape="1">
              <a:gsLst>
                <a:gs pos="0">
                  <a:schemeClr val="accent5">
                    <a:alpha val="79000"/>
                  </a:schemeClr>
                </a:gs>
                <a:gs pos="32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0290101F-E74A-5C0F-8CC5-E0B5E3DC0E24}"/>
                </a:ext>
              </a:extLst>
            </p:cNvPr>
            <p:cNvSpPr/>
            <p:nvPr/>
          </p:nvSpPr>
          <p:spPr>
            <a:xfrm rot="10800000">
              <a:off x="807326" y="778051"/>
              <a:ext cx="3333441" cy="530836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38E2756-2591-1046-1B67-C9DEEDDCB82E}"/>
                </a:ext>
                <a:ext uri="{C183D7F6-B498-43B3-948B-1728B52AA6E4}">
                  <adec:decorative xmlns:adec="http://schemas.microsoft.com/office/drawing/2017/decorative" val="1"/>
                </a:ext>
              </a:extLst>
            </p:cNvPr>
            <p:cNvSpPr/>
            <p:nvPr/>
          </p:nvSpPr>
          <p:spPr>
            <a:xfrm rot="5400000" flipH="1">
              <a:off x="4205050" y="-1083744"/>
              <a:ext cx="4078718" cy="10273742"/>
            </a:xfrm>
            <a:prstGeom prst="rect">
              <a:avLst/>
            </a:prstGeom>
            <a:gradFill flip="none" rotWithShape="1">
              <a:gsLst>
                <a:gs pos="2000">
                  <a:schemeClr val="accent5">
                    <a:lumMod val="60000"/>
                    <a:lumOff val="40000"/>
                    <a:alpha val="68000"/>
                  </a:schemeClr>
                </a:gs>
                <a:gs pos="26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801368" y="5120640"/>
            <a:ext cx="8549640" cy="621792"/>
          </a:xfrm>
        </p:spPr>
        <p:txBody>
          <a:bodyPr anchor="ctr">
            <a:normAutofit/>
          </a:bodyPr>
          <a:lstStyle>
            <a:lvl1pPr>
              <a:lnSpc>
                <a:spcPct val="120000"/>
              </a:lnSpc>
              <a:defRPr sz="1800" b="1">
                <a:solidFill>
                  <a:schemeClr val="bg1"/>
                </a:soli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655064" y="1965960"/>
            <a:ext cx="8695944" cy="2331720"/>
          </a:xfrm>
        </p:spPr>
        <p:txBody>
          <a:bodyPr anchor="ctr">
            <a:normAutofit/>
          </a:bodyPr>
          <a:lstStyle>
            <a:lvl1pPr marL="137160" indent="-137160">
              <a:lnSpc>
                <a:spcPct val="100000"/>
              </a:lnSpc>
              <a:buNone/>
              <a:defRPr sz="3800">
                <a:solidFill>
                  <a:schemeClr val="bg1"/>
                </a:solidFill>
                <a:latin typeface="+mn-lt"/>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BA89D600-DCDC-4EC3-BDD3-052C2836DAF2}" type="datetime1">
              <a:rPr lang="en-US" smtClean="0"/>
              <a:t>1/31/2026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45734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3D49479-B594-DDBA-C16A-3A98635C8A4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4" name="Rectangle 13">
              <a:extLst>
                <a:ext uri="{FF2B5EF4-FFF2-40B4-BE49-F238E27FC236}">
                  <a16:creationId xmlns:a16="http://schemas.microsoft.com/office/drawing/2014/main" id="{0E065CA7-C91C-8C4F-CD30-E6DB950A620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CDB482-1274-EA4E-11EA-FDB308F1540E}"/>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8FAEF3D1-EB50-234E-F0C0-5C4E6FB69937}"/>
              </a:ext>
              <a:ext uri="{C183D7F6-B498-43B3-948B-1728B52AA6E4}">
                <adec:decorative xmlns:adec="http://schemas.microsoft.com/office/drawing/2017/decorative" val="1"/>
              </a:ext>
            </a:extLst>
          </p:cNvPr>
          <p:cNvGrpSpPr/>
          <p:nvPr/>
        </p:nvGrpSpPr>
        <p:grpSpPr>
          <a:xfrm rot="10800000">
            <a:off x="-1091" y="0"/>
            <a:ext cx="12188952" cy="123363"/>
            <a:chOff x="-5025" y="6737718"/>
            <a:chExt cx="12207200" cy="123363"/>
          </a:xfrm>
        </p:grpSpPr>
        <p:sp>
          <p:nvSpPr>
            <p:cNvPr id="17" name="Rectangle 16">
              <a:extLst>
                <a:ext uri="{FF2B5EF4-FFF2-40B4-BE49-F238E27FC236}">
                  <a16:creationId xmlns:a16="http://schemas.microsoft.com/office/drawing/2014/main" id="{5B35CE4F-16F9-575C-78CA-4F076F0C3D1F}"/>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59711A-5559-82B6-B156-35D79618FF56}"/>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379836" y="5192776"/>
            <a:ext cx="8494776" cy="621792"/>
          </a:xfrm>
        </p:spPr>
        <p:txBody>
          <a:bodyPr anchor="ctr">
            <a:normAutofit/>
          </a:bodyPr>
          <a:lstStyle>
            <a:lvl1pPr>
              <a:lnSpc>
                <a:spcPct val="120000"/>
              </a:lnSpc>
              <a:defRPr sz="1800" b="1">
                <a:gradFill>
                  <a:gsLst>
                    <a:gs pos="0">
                      <a:schemeClr val="accent2"/>
                    </a:gs>
                    <a:gs pos="90000">
                      <a:schemeClr val="accent5"/>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233532" y="1792224"/>
            <a:ext cx="8641080" cy="2871216"/>
          </a:xfrm>
        </p:spPr>
        <p:txBody>
          <a:bodyPr anchor="ctr">
            <a:normAutofit/>
          </a:bodyPr>
          <a:lstStyle>
            <a:lvl1pPr marL="137160" indent="-137160">
              <a:lnSpc>
                <a:spcPct val="100000"/>
              </a:lnSpc>
              <a:buNone/>
              <a:defRPr sz="3600">
                <a:gradFill>
                  <a:gsLst>
                    <a:gs pos="0">
                      <a:schemeClr val="accent2"/>
                    </a:gs>
                    <a:gs pos="90000">
                      <a:schemeClr val="accent5"/>
                    </a:gs>
                  </a:gsLst>
                  <a:lin ang="9600000" scaled="0"/>
                </a:gradFill>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3ADB2DB3-0A08-4E5B-8BB6-A488CF1C042F}" type="datetime1">
              <a:rPr lang="en-US" smtClean="0"/>
              <a:t>1/31/2026</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236494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10954512" cy="1197864"/>
          </a:xfrm>
        </p:spPr>
        <p:txBody>
          <a:bodyPr/>
          <a:lstStyle>
            <a:lvl1pPr>
              <a:defRPr>
                <a:solidFill>
                  <a:schemeClr val="bg1"/>
                </a:solidFill>
              </a:defRPr>
            </a:lvl1p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612648" y="2133600"/>
            <a:ext cx="5166360" cy="41849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400800" y="2128115"/>
            <a:ext cx="5166360" cy="41903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A329DD1-6F17-4170-B2B1-1A76C32D62A1}" type="datetime1">
              <a:rPr lang="en-US" smtClean="0"/>
              <a:t>1/31/2026</a:t>
            </a:fld>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274073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704A21-3725-4536-B210-EAED58DE1544}"/>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12648" y="502920"/>
            <a:ext cx="10953750" cy="1197864"/>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12648" y="2128111"/>
            <a:ext cx="5166360" cy="484632"/>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61264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00800" y="2128109"/>
            <a:ext cx="5166360" cy="484633"/>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40003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80669AB3-1083-59C6-B9F8-A35C0D406617}"/>
              </a:ext>
            </a:extLst>
          </p:cNvPr>
          <p:cNvSpPr>
            <a:spLocks noGrp="1"/>
          </p:cNvSpPr>
          <p:nvPr>
            <p:ph type="ftr" sz="quarter" idx="16"/>
          </p:nvPr>
        </p:nvSpPr>
        <p:spPr/>
        <p:txBody>
          <a:bodyPr/>
          <a:lstStyle/>
          <a:p>
            <a:pPr algn="l"/>
            <a:r>
              <a:rPr lang="en-US"/>
              <a:t>Sample Footer Text</a:t>
            </a:r>
            <a:endParaRPr lang="en-US" dirty="0"/>
          </a:p>
        </p:txBody>
      </p:sp>
      <p:sp>
        <p:nvSpPr>
          <p:cNvPr id="4" name="Date Placeholder 3">
            <a:extLst>
              <a:ext uri="{FF2B5EF4-FFF2-40B4-BE49-F238E27FC236}">
                <a16:creationId xmlns:a16="http://schemas.microsoft.com/office/drawing/2014/main" id="{88D0645D-C128-9FF0-2E8B-D2E3E34687DA}"/>
              </a:ext>
            </a:extLst>
          </p:cNvPr>
          <p:cNvSpPr>
            <a:spLocks noGrp="1"/>
          </p:cNvSpPr>
          <p:nvPr>
            <p:ph type="dt" sz="half" idx="15"/>
          </p:nvPr>
        </p:nvSpPr>
        <p:spPr/>
        <p:txBody>
          <a:bodyPr/>
          <a:lstStyle/>
          <a:p>
            <a:fld id="{BA7E6053-DA33-4DC9-86BB-0E52E5EB5B56}" type="datetime1">
              <a:rPr lang="en-US" smtClean="0"/>
              <a:t>1/31/2026</a:t>
            </a:fld>
            <a:endParaRPr lang="en-US" dirty="0"/>
          </a:p>
        </p:txBody>
      </p:sp>
      <p:sp>
        <p:nvSpPr>
          <p:cNvPr id="10" name="Slide Number Placeholder 9">
            <a:extLst>
              <a:ext uri="{FF2B5EF4-FFF2-40B4-BE49-F238E27FC236}">
                <a16:creationId xmlns:a16="http://schemas.microsoft.com/office/drawing/2014/main" id="{CC6DDA88-C058-DDD5-F19B-8B5E7B86C68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051042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nchor="t"/>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7C72CE4D-D83F-44D4-ACB0-A88A6B9DB4F7}" type="datetime1">
              <a:rPr lang="en-US" smtClean="0"/>
              <a:t>1/31/2026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818797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A62F981-1EE1-49F5-B605-4EA23F0307AC}" type="datetime1">
              <a:rPr lang="en-US" smtClean="0"/>
              <a:t>1/31/2026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871257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6BE0305-2234-39DE-EC35-B6881018EC3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2" name="Rectangle 11">
              <a:extLst>
                <a:ext uri="{FF2B5EF4-FFF2-40B4-BE49-F238E27FC236}">
                  <a16:creationId xmlns:a16="http://schemas.microsoft.com/office/drawing/2014/main" id="{BEBF17BE-BA15-771A-79F4-91B4C5C752F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79ADE0D-3A86-F364-6B2A-F373A75E29AE}"/>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02920"/>
            <a:ext cx="3595634" cy="1808201"/>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283299" y="502920"/>
            <a:ext cx="6283861" cy="580326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B0B6493B-A447-4205-AC2D-AE2DEDAE4E3B}" type="datetime1">
              <a:rPr lang="en-US" smtClean="0"/>
              <a:t>1/31/2026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255998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02923E9-478C-95DE-C678-A683A36F538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21" name="Rectangle 20">
              <a:extLst>
                <a:ext uri="{FF2B5EF4-FFF2-40B4-BE49-F238E27FC236}">
                  <a16:creationId xmlns:a16="http://schemas.microsoft.com/office/drawing/2014/main" id="{43DD8A0F-EB40-1201-2A23-685958AC5DF6}"/>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B912E4F-3FBB-39E4-2EA2-BA0D8858A74D}"/>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02920"/>
            <a:ext cx="3713996" cy="2247200"/>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Footer Placeholder 23">
            <a:extLst>
              <a:ext uri="{FF2B5EF4-FFF2-40B4-BE49-F238E27FC236}">
                <a16:creationId xmlns:a16="http://schemas.microsoft.com/office/drawing/2014/main" id="{861F92C4-9651-789C-0B22-E6343EE25C7A}"/>
              </a:ext>
            </a:extLst>
          </p:cNvPr>
          <p:cNvSpPr>
            <a:spLocks noGrp="1"/>
          </p:cNvSpPr>
          <p:nvPr>
            <p:ph type="ftr" sz="quarter" idx="15"/>
          </p:nvPr>
        </p:nvSpPr>
        <p:spPr/>
        <p:txBody>
          <a:bodyPr/>
          <a:lstStyle/>
          <a:p>
            <a:r>
              <a:rPr lang="en-US"/>
              <a:t>Sample Footer Text</a:t>
            </a:r>
            <a:endParaRPr lang="en-US" dirty="0"/>
          </a:p>
        </p:txBody>
      </p:sp>
      <p:sp>
        <p:nvSpPr>
          <p:cNvPr id="8" name="Picture Placeholder 7">
            <a:extLst>
              <a:ext uri="{FF2B5EF4-FFF2-40B4-BE49-F238E27FC236}">
                <a16:creationId xmlns:a16="http://schemas.microsoft.com/office/drawing/2014/main" id="{6CCD178F-4127-FE67-2F5D-0F1CE7884398}"/>
              </a:ext>
            </a:extLst>
          </p:cNvPr>
          <p:cNvSpPr>
            <a:spLocks noGrp="1"/>
          </p:cNvSpPr>
          <p:nvPr>
            <p:ph type="pic" sz="quarter" idx="13" hasCustomPrompt="1"/>
          </p:nvPr>
        </p:nvSpPr>
        <p:spPr>
          <a:xfrm>
            <a:off x="5153978" y="342016"/>
            <a:ext cx="6413182" cy="5976487"/>
          </a:xfrm>
          <a:blipFill>
            <a:blip r:embed="rId2">
              <a:alphaModFix amt="60000"/>
            </a:blip>
            <a:stretch>
              <a:fillRect/>
            </a:stretch>
          </a:blipFill>
        </p:spPr>
        <p:txBody>
          <a:bodyPr/>
          <a:lstStyle>
            <a:lvl1pPr marL="0" indent="0">
              <a:buNone/>
              <a:defRPr/>
            </a:lvl1pPr>
          </a:lstStyle>
          <a:p>
            <a:r>
              <a:rPr lang="en-US" dirty="0"/>
              <a:t>.</a:t>
            </a:r>
          </a:p>
        </p:txBody>
      </p:sp>
      <p:sp>
        <p:nvSpPr>
          <p:cNvPr id="23" name="Date Placeholder 22">
            <a:extLst>
              <a:ext uri="{FF2B5EF4-FFF2-40B4-BE49-F238E27FC236}">
                <a16:creationId xmlns:a16="http://schemas.microsoft.com/office/drawing/2014/main" id="{8ACB14E1-4D3B-B55C-4791-64F774AC361F}"/>
              </a:ext>
            </a:extLst>
          </p:cNvPr>
          <p:cNvSpPr>
            <a:spLocks noGrp="1"/>
          </p:cNvSpPr>
          <p:nvPr>
            <p:ph type="dt" sz="half" idx="14"/>
          </p:nvPr>
        </p:nvSpPr>
        <p:spPr/>
        <p:txBody>
          <a:bodyPr/>
          <a:lstStyle/>
          <a:p>
            <a:fld id="{1F9A354F-9C13-4261-9BA4-DD76051C2429}" type="datetime1">
              <a:rPr lang="en-US" smtClean="0"/>
              <a:t>1/31/2026</a:t>
            </a:fld>
            <a:endParaRPr lang="en-US" dirty="0"/>
          </a:p>
        </p:txBody>
      </p:sp>
      <p:sp>
        <p:nvSpPr>
          <p:cNvPr id="25" name="Slide Number Placeholder 24">
            <a:extLst>
              <a:ext uri="{FF2B5EF4-FFF2-40B4-BE49-F238E27FC236}">
                <a16:creationId xmlns:a16="http://schemas.microsoft.com/office/drawing/2014/main" id="{E55DAD34-8521-F119-F985-ABFBDD34003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834315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0AE463B-60C7-F01E-97F6-1486FB41D22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7" name="Rectangle 6">
              <a:extLst>
                <a:ext uri="{FF2B5EF4-FFF2-40B4-BE49-F238E27FC236}">
                  <a16:creationId xmlns:a16="http://schemas.microsoft.com/office/drawing/2014/main" id="{EF94E48A-D751-8593-5D71-0683866A24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5092F9-8C9B-4865-CB0E-EFD550A28ED3}"/>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10890373" cy="1463040"/>
          </a:xfrm>
        </p:spPr>
        <p:txBody>
          <a:bodyPr anchor="t">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648" y="3483864"/>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D3A9CD26-23FE-488A-AF3B-5DDE99301C10}" type="datetime1">
              <a:rPr lang="en-US" smtClean="0"/>
              <a:t>1/31/2026</a:t>
            </a:fld>
            <a:endParaRPr lang="en-US" dirty="0"/>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60577416"/>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627318"/>
            <a:ext cx="8430768" cy="1842020"/>
          </a:xfrm>
        </p:spPr>
        <p:txBody>
          <a:bodyPr anchor="b">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648" y="3622673"/>
            <a:ext cx="8430768" cy="1609344"/>
          </a:xfrm>
        </p:spPr>
        <p:txBody>
          <a:bodyPr vert="horz" lIns="91440" tIns="45720" rIns="91440" bIns="45720" rtlCol="0">
            <a:normAutofit/>
          </a:bodyPr>
          <a:lstStyle>
            <a:lvl1pPr marL="0" indent="0">
              <a:buNone/>
              <a:defRPr lang="en-US" sz="22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CC67263D-2536-4E2E-A4D6-BA89E45F00B0}" type="datetime1">
              <a:rPr lang="en-US" smtClean="0"/>
              <a:t>1/31/2026</a:t>
            </a:fld>
            <a:endParaRPr lang="en-US" dirty="0"/>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5684534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02920"/>
            <a:ext cx="10954512" cy="11978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8" y="1801368"/>
            <a:ext cx="10954512" cy="44805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8" y="6318504"/>
            <a:ext cx="4096512" cy="365760"/>
          </a:xfrm>
          <a:prstGeom prst="rect">
            <a:avLst/>
          </a:prstGeom>
        </p:spPr>
        <p:txBody>
          <a:bodyPr vert="horz" lIns="91440" tIns="45720" rIns="91440" bIns="45720" rtlCol="0" anchor="ctr"/>
          <a:lstStyle>
            <a:lvl1pPr algn="l">
              <a:defRPr sz="850">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430768" y="6318504"/>
            <a:ext cx="3136392" cy="365760"/>
          </a:xfrm>
          <a:prstGeom prst="rect">
            <a:avLst/>
          </a:prstGeom>
        </p:spPr>
        <p:txBody>
          <a:bodyPr vert="horz" lIns="91440" tIns="45720" rIns="91440" bIns="45720" rtlCol="0" anchor="ctr"/>
          <a:lstStyle>
            <a:lvl1pPr algn="r">
              <a:defRPr sz="850">
                <a:solidFill>
                  <a:schemeClr val="tx1"/>
                </a:solidFill>
              </a:defRPr>
            </a:lvl1pPr>
          </a:lstStyle>
          <a:p>
            <a:fld id="{FD1C4689-B28D-4D3C-8B05-9ABB967E2A3E}" type="datetime1">
              <a:rPr lang="en-US" smtClean="0"/>
              <a:t>1/31/2026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84864" y="6318504"/>
            <a:ext cx="493776" cy="365760"/>
          </a:xfrm>
          <a:prstGeom prst="rect">
            <a:avLst/>
          </a:prstGeom>
        </p:spPr>
        <p:txBody>
          <a:bodyPr vert="horz" lIns="91440" tIns="45720" rIns="91440" bIns="45720" rtlCol="0" anchor="ctr"/>
          <a:lstStyle>
            <a:lvl1pPr algn="r">
              <a:defRPr sz="85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27069493"/>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 id="2147483830" r:id="rId26"/>
    <p:sldLayoutId id="2147483831" r:id="rId27"/>
    <p:sldLayoutId id="2147483832" r:id="rId28"/>
    <p:sldLayoutId id="2147483833" r:id="rId29"/>
    <p:sldLayoutId id="2147483834" r:id="rId30"/>
    <p:sldLayoutId id="2147483835" r:id="rId31"/>
    <p:sldLayoutId id="2147483836" r:id="rId32"/>
    <p:sldLayoutId id="2147483837" r:id="rId33"/>
    <p:sldLayoutId id="2147483838" r:id="rId34"/>
    <p:sldLayoutId id="2147483839" r:id="rId35"/>
    <p:sldLayoutId id="2147483840" r:id="rId36"/>
    <p:sldLayoutId id="2147483841" r:id="rId37"/>
    <p:sldLayoutId id="2147483842" r:id="rId38"/>
    <p:sldLayoutId id="2147483843" r:id="rId39"/>
    <p:sldLayoutId id="2147483844" r:id="rId40"/>
    <p:sldLayoutId id="2147483845" r:id="rId41"/>
    <p:sldLayoutId id="2147483846" r:id="rId42"/>
    <p:sldLayoutId id="2147483847" r:id="rId43"/>
    <p:sldLayoutId id="2147483848" r:id="rId44"/>
    <p:sldLayoutId id="2147483849" r:id="rId45"/>
    <p:sldLayoutId id="2147483850" r:id="rId46"/>
    <p:sldLayoutId id="2147483851" r:id="rId47"/>
    <p:sldLayoutId id="2147483852" r:id="rId48"/>
    <p:sldLayoutId id="2147483853" r:id="rId49"/>
    <p:sldLayoutId id="2147483854" r:id="rId50"/>
    <p:sldLayoutId id="2147483855" r:id="rId51"/>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vkool.com/muscle-weakness-diseases/" TargetMode="External"/><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slideshare.net/slideshow/spasticity-36094727/36094727" TargetMode="External"/><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doctorsend.blogspot.com/2011/11/paraplegia-causes-symptoms-and.html" TargetMode="External"/><Relationship Id="rId2" Type="http://schemas.openxmlformats.org/officeDocument/2006/relationships/image" Target="../media/image14.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chiroup.com/blog/chiropractic-hand-and-wrist-physical-exam"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ar.inspiredpencil.com/pictures-2023/learning-disability-symbols"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dreamstime.com/royalty-free-stock-photos-hot-milk-image23632418" TargetMode="External"/><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stockcake.com/i/foamy-yeast-surface_1423412_884789" TargetMode="External"/><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istockphoto.com/photos/beaten-egg-photos" TargetMode="External"/><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amazon.com/Silicone-Food-Grade-Multifunctional-PastryAnd-preservation/dp/B085T7CT7K" TargetMode="External"/><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tasteofhome.com/article/9-reasons-your-bread-isnt-rising-and-what-to-do-about-it/" TargetMode="External"/><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recipetips.com/kitchen-tips/t--1104/basic-bread-white-bread.asp" TargetMode="External"/><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pinterest.com/pin/385550418097697804/" TargetMode="External"/><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pinterest.com/pin/how-to-cook-corn-meal-corn-meal-can-be-a-cheap-and-easy-side-dish-or-breakfast-cereal-many-people-use-corn-meal-as--218706125642265702/" TargetMode="External"/><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ar.inspiredpencil.com/pictures-2023/law-firm-clipart" TargetMode="External"/><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post/UgkxtnuMqCUh4xqsCykfPtCZUHiorBHau3_G" TargetMode="External"/><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www.freepik.com/premium-vector/hand-drawn-doctor-talking-patient-hospital-flat-style-isolated-background_65313857.htm" TargetMode="External"/><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stock.adobe.com/jp/search?k=doctrine" TargetMode="External"/><Relationship Id="rId2" Type="http://schemas.openxmlformats.org/officeDocument/2006/relationships/image" Target="../media/image3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427A4-74A2-0DC7-0377-5016896B568C}"/>
              </a:ext>
            </a:extLst>
          </p:cNvPr>
          <p:cNvSpPr>
            <a:spLocks noGrp="1"/>
          </p:cNvSpPr>
          <p:nvPr>
            <p:ph type="title"/>
          </p:nvPr>
        </p:nvSpPr>
        <p:spPr>
          <a:xfrm>
            <a:off x="658368" y="2103120"/>
            <a:ext cx="3666744" cy="2624328"/>
          </a:xfrm>
        </p:spPr>
        <p:txBody>
          <a:bodyPr anchor="ctr">
            <a:normAutofit/>
          </a:bodyPr>
          <a:lstStyle/>
          <a:p>
            <a:r>
              <a:rPr lang="en-US" dirty="0"/>
              <a:t>Let’s Make English Muffins</a:t>
            </a:r>
          </a:p>
        </p:txBody>
      </p:sp>
      <p:sp>
        <p:nvSpPr>
          <p:cNvPr id="3" name="Subtitle 2">
            <a:extLst>
              <a:ext uri="{FF2B5EF4-FFF2-40B4-BE49-F238E27FC236}">
                <a16:creationId xmlns:a16="http://schemas.microsoft.com/office/drawing/2014/main" id="{56618F6D-A9F1-320E-0015-CF35E611BF4C}"/>
              </a:ext>
            </a:extLst>
          </p:cNvPr>
          <p:cNvSpPr>
            <a:spLocks noGrp="1"/>
          </p:cNvSpPr>
          <p:nvPr>
            <p:ph sz="quarter" idx="13"/>
          </p:nvPr>
        </p:nvSpPr>
        <p:spPr>
          <a:xfrm>
            <a:off x="6057702" y="877824"/>
            <a:ext cx="5509458" cy="5102352"/>
          </a:xfrm>
        </p:spPr>
        <p:txBody>
          <a:bodyPr anchor="ctr">
            <a:normAutofit/>
          </a:bodyPr>
          <a:lstStyle/>
          <a:p>
            <a:r>
              <a:rPr lang="en-US" dirty="0"/>
              <a:t>Series Category – Adaptive Food Prep</a:t>
            </a:r>
            <a:br>
              <a:rPr lang="en-US" dirty="0"/>
            </a:br>
            <a:br>
              <a:rPr lang="en-US" dirty="0"/>
            </a:br>
            <a:r>
              <a:rPr lang="en-US" dirty="0"/>
              <a:t>Series Creation Focus – Staple Foods/English Muffins</a:t>
            </a:r>
            <a:br>
              <a:rPr lang="en-US" dirty="0"/>
            </a:br>
            <a:br>
              <a:rPr lang="en-US" dirty="0"/>
            </a:br>
            <a:r>
              <a:rPr lang="en-US" dirty="0"/>
              <a:t>Series Adaptive Focus – loss of dexterity, and grip strength in hands</a:t>
            </a:r>
            <a:br>
              <a:rPr lang="en-US" dirty="0"/>
            </a:br>
            <a:br>
              <a:rPr lang="en-US" dirty="0"/>
            </a:br>
            <a:r>
              <a:rPr lang="en-US" dirty="0"/>
              <a:t>Series Symptom Focus – paralysis, spasticity, muscle weakness, neuropathy</a:t>
            </a:r>
          </a:p>
        </p:txBody>
      </p:sp>
    </p:spTree>
    <p:extLst>
      <p:ext uri="{BB962C8B-B14F-4D97-AF65-F5344CB8AC3E}">
        <p14:creationId xmlns:p14="http://schemas.microsoft.com/office/powerpoint/2010/main" val="96778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CCD2-383D-8F96-BA4F-C340C4CCBE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61A55-34A1-F57C-322C-224F163BBE3B}"/>
              </a:ext>
            </a:extLst>
          </p:cNvPr>
          <p:cNvSpPr>
            <a:spLocks noGrp="1"/>
          </p:cNvSpPr>
          <p:nvPr>
            <p:ph type="ctrTitle"/>
          </p:nvPr>
        </p:nvSpPr>
        <p:spPr>
          <a:xfrm>
            <a:off x="612648" y="502920"/>
            <a:ext cx="5852160" cy="840458"/>
          </a:xfrm>
        </p:spPr>
        <p:txBody>
          <a:bodyPr anchor="t">
            <a:normAutofit/>
          </a:bodyPr>
          <a:lstStyle/>
          <a:p>
            <a:r>
              <a:rPr lang="en-US" dirty="0"/>
              <a:t>Situation</a:t>
            </a:r>
            <a:endParaRPr lang="en-US" sz="3100" dirty="0"/>
          </a:p>
        </p:txBody>
      </p:sp>
      <p:sp>
        <p:nvSpPr>
          <p:cNvPr id="3" name="Subtitle 2">
            <a:extLst>
              <a:ext uri="{FF2B5EF4-FFF2-40B4-BE49-F238E27FC236}">
                <a16:creationId xmlns:a16="http://schemas.microsoft.com/office/drawing/2014/main" id="{C18A95F5-D4E8-B8EC-B103-5B0288CBE544}"/>
              </a:ext>
            </a:extLst>
          </p:cNvPr>
          <p:cNvSpPr>
            <a:spLocks noGrp="1"/>
          </p:cNvSpPr>
          <p:nvPr>
            <p:ph type="subTitle" idx="1"/>
          </p:nvPr>
        </p:nvSpPr>
        <p:spPr>
          <a:xfrm>
            <a:off x="612647" y="1433690"/>
            <a:ext cx="6517495" cy="5182646"/>
          </a:xfrm>
        </p:spPr>
        <p:txBody>
          <a:bodyPr anchor="ctr">
            <a:normAutofit/>
          </a:bodyPr>
          <a:lstStyle/>
          <a:p>
            <a:r>
              <a:rPr lang="en-US" dirty="0"/>
              <a:t>“Ok, so here’s the </a:t>
            </a:r>
            <a:r>
              <a:rPr lang="en-US" b="1" dirty="0"/>
              <a:t>SITUATION</a:t>
            </a:r>
            <a:r>
              <a:rPr lang="en-US" dirty="0"/>
              <a:t>. A person has spasticity, is paralyzed on one or both hands, has cerebral palsy, or has one way or another lost their grip strength in their hands that makes it difficult to prepare food. This person is making English Muffins.”</a:t>
            </a:r>
          </a:p>
          <a:p>
            <a:pPr lvl="0"/>
            <a:endParaRPr lang="en-US" dirty="0"/>
          </a:p>
        </p:txBody>
      </p:sp>
      <p:pic>
        <p:nvPicPr>
          <p:cNvPr id="5" name="Picture Placeholder 4">
            <a:extLst>
              <a:ext uri="{FF2B5EF4-FFF2-40B4-BE49-F238E27FC236}">
                <a16:creationId xmlns:a16="http://schemas.microsoft.com/office/drawing/2014/main" id="{7CB04CB1-F87C-15C2-BDA4-D637DD6181F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103" b="4103"/>
          <a:stretch/>
        </p:blipFill>
        <p:spPr>
          <a:xfrm>
            <a:off x="7534275" y="0"/>
            <a:ext cx="4654550" cy="6858000"/>
          </a:xfrm>
        </p:spPr>
      </p:pic>
    </p:spTree>
    <p:extLst>
      <p:ext uri="{BB962C8B-B14F-4D97-AF65-F5344CB8AC3E}">
        <p14:creationId xmlns:p14="http://schemas.microsoft.com/office/powerpoint/2010/main" val="3929528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724C1-3CB1-25FF-8A31-5AE6441A8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C9B51-AA78-6D7B-B5B1-B35C58CEEEE7}"/>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7D08555-56CE-3ADF-79CC-2C4F0F4FDEA5}"/>
              </a:ext>
            </a:extLst>
          </p:cNvPr>
          <p:cNvSpPr>
            <a:spLocks noGrp="1"/>
          </p:cNvSpPr>
          <p:nvPr>
            <p:ph type="subTitle" idx="1"/>
          </p:nvPr>
        </p:nvSpPr>
        <p:spPr>
          <a:xfrm>
            <a:off x="612647" y="1264356"/>
            <a:ext cx="6517495" cy="5351979"/>
          </a:xfrm>
        </p:spPr>
        <p:txBody>
          <a:bodyPr anchor="ctr">
            <a:normAutofit/>
          </a:bodyPr>
          <a:lstStyle/>
          <a:p>
            <a:r>
              <a:rPr lang="en-US" dirty="0"/>
              <a:t>“Alright, so here is some </a:t>
            </a:r>
            <a:r>
              <a:rPr lang="en-US" b="1" dirty="0"/>
              <a:t>BACKGROUND</a:t>
            </a:r>
            <a:r>
              <a:rPr lang="en-US" dirty="0"/>
              <a:t> that’s important about this:”</a:t>
            </a:r>
          </a:p>
          <a:p>
            <a:endParaRPr lang="en-US" dirty="0"/>
          </a:p>
          <a:p>
            <a:r>
              <a:rPr lang="en-US" dirty="0"/>
              <a:t>People are often born or develop different conditions that can cause </a:t>
            </a:r>
            <a:r>
              <a:rPr lang="en-US" b="1" dirty="0"/>
              <a:t>muscle weakness</a:t>
            </a:r>
            <a:r>
              <a:rPr lang="en-US" dirty="0"/>
              <a:t> or even </a:t>
            </a:r>
            <a:r>
              <a:rPr lang="en-US" b="1" dirty="0"/>
              <a:t>tightness</a:t>
            </a:r>
            <a:r>
              <a:rPr lang="en-US" dirty="0"/>
              <a:t> in the upper extremities or hands.</a:t>
            </a:r>
          </a:p>
          <a:p>
            <a:pPr lvl="0"/>
            <a:endParaRPr lang="en-US" dirty="0"/>
          </a:p>
          <a:p>
            <a:pPr lvl="0"/>
            <a:endParaRPr lang="en-US" dirty="0"/>
          </a:p>
        </p:txBody>
      </p:sp>
      <p:pic>
        <p:nvPicPr>
          <p:cNvPr id="5" name="Picture Placeholder 4">
            <a:extLst>
              <a:ext uri="{FF2B5EF4-FFF2-40B4-BE49-F238E27FC236}">
                <a16:creationId xmlns:a16="http://schemas.microsoft.com/office/drawing/2014/main" id="{8EF7A47E-F29D-6755-7B0D-EC7FCBDE4E6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824" r="30824"/>
          <a:stretch>
            <a:fillRect/>
          </a:stretch>
        </p:blipFill>
        <p:spPr>
          <a:xfrm>
            <a:off x="7534275" y="0"/>
            <a:ext cx="4654550" cy="6858000"/>
          </a:xfrm>
        </p:spPr>
      </p:pic>
    </p:spTree>
    <p:extLst>
      <p:ext uri="{BB962C8B-B14F-4D97-AF65-F5344CB8AC3E}">
        <p14:creationId xmlns:p14="http://schemas.microsoft.com/office/powerpoint/2010/main" val="522162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B7D30-C17E-5F95-56E7-390DEDEA5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64ED70-360F-79C7-0B75-BAFD7EC5654A}"/>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9E17EBCE-7F6B-74E7-1866-B9E146570F7E}"/>
              </a:ext>
            </a:extLst>
          </p:cNvPr>
          <p:cNvSpPr>
            <a:spLocks noGrp="1"/>
          </p:cNvSpPr>
          <p:nvPr>
            <p:ph type="subTitle" idx="1"/>
          </p:nvPr>
        </p:nvSpPr>
        <p:spPr>
          <a:xfrm>
            <a:off x="612647" y="1264356"/>
            <a:ext cx="6517495" cy="5351979"/>
          </a:xfrm>
        </p:spPr>
        <p:txBody>
          <a:bodyPr anchor="ctr">
            <a:normAutofit/>
          </a:bodyPr>
          <a:lstStyle/>
          <a:p>
            <a:r>
              <a:rPr lang="en-US" b="1" dirty="0"/>
              <a:t>Spasticity</a:t>
            </a:r>
            <a:r>
              <a:rPr lang="en-US" dirty="0"/>
              <a:t> is a muscle disorder that causes stiffness or muscle spasms</a:t>
            </a:r>
          </a:p>
          <a:p>
            <a:pPr lvl="0"/>
            <a:endParaRPr lang="en-US" dirty="0"/>
          </a:p>
          <a:p>
            <a:pPr lvl="0"/>
            <a:endParaRPr lang="en-US" dirty="0"/>
          </a:p>
        </p:txBody>
      </p:sp>
      <p:pic>
        <p:nvPicPr>
          <p:cNvPr id="5" name="Picture Placeholder 4">
            <a:extLst>
              <a:ext uri="{FF2B5EF4-FFF2-40B4-BE49-F238E27FC236}">
                <a16:creationId xmlns:a16="http://schemas.microsoft.com/office/drawing/2014/main" id="{E4A8CED4-A371-6E60-2EDB-C426EA1C10B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935"/>
          <a:stretch>
            <a:fillRect/>
          </a:stretch>
        </p:blipFill>
        <p:spPr>
          <a:xfrm>
            <a:off x="7130142" y="0"/>
            <a:ext cx="5331489" cy="6858000"/>
          </a:xfrm>
        </p:spPr>
      </p:pic>
    </p:spTree>
    <p:extLst>
      <p:ext uri="{BB962C8B-B14F-4D97-AF65-F5344CB8AC3E}">
        <p14:creationId xmlns:p14="http://schemas.microsoft.com/office/powerpoint/2010/main" val="411731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074BC-BD7A-D444-E4E0-B3C73A6066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0D097D-F284-B086-F208-6CF37D4B89A7}"/>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60DFEB3-3B31-19E5-5BBB-40AD73993E05}"/>
              </a:ext>
            </a:extLst>
          </p:cNvPr>
          <p:cNvSpPr>
            <a:spLocks noGrp="1"/>
          </p:cNvSpPr>
          <p:nvPr>
            <p:ph type="subTitle" idx="1"/>
          </p:nvPr>
        </p:nvSpPr>
        <p:spPr>
          <a:xfrm>
            <a:off x="612647" y="1264356"/>
            <a:ext cx="6517495" cy="5351979"/>
          </a:xfrm>
        </p:spPr>
        <p:txBody>
          <a:bodyPr anchor="ctr">
            <a:normAutofit/>
          </a:bodyPr>
          <a:lstStyle/>
          <a:p>
            <a:r>
              <a:rPr lang="en-US" b="1" dirty="0"/>
              <a:t>Paraplegia</a:t>
            </a:r>
            <a:r>
              <a:rPr lang="en-US" dirty="0"/>
              <a:t> is a condition that causes muscles to either be weak, or a person to not be able to use the hand or extremity easily due to loss of movement or sensation</a:t>
            </a:r>
          </a:p>
          <a:p>
            <a:pPr lvl="0"/>
            <a:endParaRPr lang="en-US" dirty="0"/>
          </a:p>
        </p:txBody>
      </p:sp>
      <p:pic>
        <p:nvPicPr>
          <p:cNvPr id="5" name="Picture Placeholder 4">
            <a:extLst>
              <a:ext uri="{FF2B5EF4-FFF2-40B4-BE49-F238E27FC236}">
                <a16:creationId xmlns:a16="http://schemas.microsoft.com/office/drawing/2014/main" id="{4D93A33F-72D0-5A0D-21F8-11E9ED50006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604"/>
          <a:stretch>
            <a:fillRect/>
          </a:stretch>
        </p:blipFill>
        <p:spPr>
          <a:xfrm>
            <a:off x="7130142" y="0"/>
            <a:ext cx="5390104" cy="6858000"/>
          </a:xfrm>
        </p:spPr>
      </p:pic>
    </p:spTree>
    <p:extLst>
      <p:ext uri="{BB962C8B-B14F-4D97-AF65-F5344CB8AC3E}">
        <p14:creationId xmlns:p14="http://schemas.microsoft.com/office/powerpoint/2010/main" val="3647370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3CE1D-A940-5669-1BA1-818B410DE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E3D27-9D44-7733-6585-731077986096}"/>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70678CF7-EB0C-DCBA-4AF8-0B167D2602EA}"/>
              </a:ext>
            </a:extLst>
          </p:cNvPr>
          <p:cNvSpPr>
            <a:spLocks noGrp="1"/>
          </p:cNvSpPr>
          <p:nvPr>
            <p:ph type="subTitle" idx="1"/>
          </p:nvPr>
        </p:nvSpPr>
        <p:spPr>
          <a:xfrm>
            <a:off x="279980" y="1240910"/>
            <a:ext cx="6517495" cy="5351979"/>
          </a:xfrm>
        </p:spPr>
        <p:txBody>
          <a:bodyPr anchor="ctr">
            <a:normAutofit/>
          </a:bodyPr>
          <a:lstStyle/>
          <a:p>
            <a:r>
              <a:rPr lang="en-US" b="1" dirty="0"/>
              <a:t>Hand weakness</a:t>
            </a:r>
            <a:r>
              <a:rPr lang="en-US" dirty="0"/>
              <a:t> is a condition that causes reduced strength with the muscles in the hand.</a:t>
            </a:r>
          </a:p>
          <a:p>
            <a:pPr lvl="0"/>
            <a:endParaRPr lang="en-US" dirty="0"/>
          </a:p>
        </p:txBody>
      </p:sp>
      <p:pic>
        <p:nvPicPr>
          <p:cNvPr id="5" name="Picture Placeholder 4">
            <a:extLst>
              <a:ext uri="{FF2B5EF4-FFF2-40B4-BE49-F238E27FC236}">
                <a16:creationId xmlns:a16="http://schemas.microsoft.com/office/drawing/2014/main" id="{E2639101-5E62-1302-0349-5531F9D9720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75" r="3815"/>
          <a:stretch>
            <a:fillRect/>
          </a:stretch>
        </p:blipFill>
        <p:spPr>
          <a:xfrm>
            <a:off x="7130142" y="0"/>
            <a:ext cx="5436995" cy="6858000"/>
          </a:xfrm>
        </p:spPr>
      </p:pic>
    </p:spTree>
    <p:extLst>
      <p:ext uri="{BB962C8B-B14F-4D97-AF65-F5344CB8AC3E}">
        <p14:creationId xmlns:p14="http://schemas.microsoft.com/office/powerpoint/2010/main" val="3217601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2A499-ABA4-738C-A776-4A2983E1F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6F94D-BFB3-B0C9-CD66-3EABB5399E82}"/>
              </a:ext>
            </a:extLst>
          </p:cNvPr>
          <p:cNvSpPr>
            <a:spLocks noGrp="1"/>
          </p:cNvSpPr>
          <p:nvPr>
            <p:ph type="ctrTitle"/>
          </p:nvPr>
        </p:nvSpPr>
        <p:spPr>
          <a:xfrm>
            <a:off x="612648" y="502920"/>
            <a:ext cx="5852160" cy="896902"/>
          </a:xfrm>
        </p:spPr>
        <p:txBody>
          <a:bodyPr anchor="t">
            <a:normAutofit/>
          </a:bodyPr>
          <a:lstStyle/>
          <a:p>
            <a:r>
              <a:rPr lang="en-US" dirty="0"/>
              <a:t>Background</a:t>
            </a:r>
            <a:endParaRPr lang="en-US" sz="3100" dirty="0"/>
          </a:p>
        </p:txBody>
      </p:sp>
      <p:sp>
        <p:nvSpPr>
          <p:cNvPr id="3" name="Subtitle 2">
            <a:extLst>
              <a:ext uri="{FF2B5EF4-FFF2-40B4-BE49-F238E27FC236}">
                <a16:creationId xmlns:a16="http://schemas.microsoft.com/office/drawing/2014/main" id="{A9297149-E90D-B566-F719-FE5CAF5B5A49}"/>
              </a:ext>
            </a:extLst>
          </p:cNvPr>
          <p:cNvSpPr>
            <a:spLocks noGrp="1"/>
          </p:cNvSpPr>
          <p:nvPr>
            <p:ph type="subTitle" idx="1"/>
          </p:nvPr>
        </p:nvSpPr>
        <p:spPr>
          <a:xfrm>
            <a:off x="612647" y="1264356"/>
            <a:ext cx="6517495" cy="5351979"/>
          </a:xfrm>
        </p:spPr>
        <p:txBody>
          <a:bodyPr anchor="ctr">
            <a:normAutofit/>
          </a:bodyPr>
          <a:lstStyle/>
          <a:p>
            <a:r>
              <a:rPr lang="en-US" dirty="0"/>
              <a:t>Many kinds of people can experience these symptoms, such as those going through cancer treatment, going through the regular aging process, arthritis, carpal tunnel, tendinitis, or those going through diabetes experiencing the numbness and tingling that can be a symptom of the disease.</a:t>
            </a:r>
          </a:p>
          <a:p>
            <a:pPr lvl="0"/>
            <a:endParaRPr lang="en-US" dirty="0"/>
          </a:p>
        </p:txBody>
      </p:sp>
      <p:pic>
        <p:nvPicPr>
          <p:cNvPr id="5" name="Picture Placeholder 4">
            <a:extLst>
              <a:ext uri="{FF2B5EF4-FFF2-40B4-BE49-F238E27FC236}">
                <a16:creationId xmlns:a16="http://schemas.microsoft.com/office/drawing/2014/main" id="{FBB110AD-B14A-319D-084E-F93542D5DA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681" r="50881"/>
          <a:stretch>
            <a:fillRect/>
          </a:stretch>
        </p:blipFill>
        <p:spPr>
          <a:xfrm>
            <a:off x="7502525" y="0"/>
            <a:ext cx="4686300" cy="6858000"/>
          </a:xfrm>
        </p:spPr>
      </p:pic>
    </p:spTree>
    <p:extLst>
      <p:ext uri="{BB962C8B-B14F-4D97-AF65-F5344CB8AC3E}">
        <p14:creationId xmlns:p14="http://schemas.microsoft.com/office/powerpoint/2010/main" val="2749894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5AD7-3955-27AB-A2F6-B47762B1B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93BEF-53DD-FF74-B766-30F5AE570B8C}"/>
              </a:ext>
            </a:extLst>
          </p:cNvPr>
          <p:cNvSpPr>
            <a:spLocks noGrp="1"/>
          </p:cNvSpPr>
          <p:nvPr>
            <p:ph type="ctrTitle"/>
          </p:nvPr>
        </p:nvSpPr>
        <p:spPr>
          <a:xfrm>
            <a:off x="612648" y="502920"/>
            <a:ext cx="5852160" cy="964636"/>
          </a:xfrm>
        </p:spPr>
        <p:txBody>
          <a:bodyPr anchor="t">
            <a:normAutofit/>
          </a:bodyPr>
          <a:lstStyle/>
          <a:p>
            <a:r>
              <a:rPr lang="en-US" dirty="0"/>
              <a:t>Assessment</a:t>
            </a:r>
            <a:endParaRPr lang="en-US" sz="3100" dirty="0"/>
          </a:p>
        </p:txBody>
      </p:sp>
      <p:sp>
        <p:nvSpPr>
          <p:cNvPr id="3" name="Subtitle 2">
            <a:extLst>
              <a:ext uri="{FF2B5EF4-FFF2-40B4-BE49-F238E27FC236}">
                <a16:creationId xmlns:a16="http://schemas.microsoft.com/office/drawing/2014/main" id="{3F504DB7-ED38-F8E3-C8CE-E9899E9D300B}"/>
              </a:ext>
            </a:extLst>
          </p:cNvPr>
          <p:cNvSpPr>
            <a:spLocks noGrp="1"/>
          </p:cNvSpPr>
          <p:nvPr>
            <p:ph type="subTitle" idx="1"/>
          </p:nvPr>
        </p:nvSpPr>
        <p:spPr>
          <a:xfrm>
            <a:off x="612647" y="1467556"/>
            <a:ext cx="6517495" cy="5148780"/>
          </a:xfrm>
        </p:spPr>
        <p:txBody>
          <a:bodyPr anchor="ctr">
            <a:normAutofit/>
          </a:bodyPr>
          <a:lstStyle/>
          <a:p>
            <a:r>
              <a:rPr lang="en-US" dirty="0"/>
              <a:t>“So, here’s my </a:t>
            </a:r>
            <a:r>
              <a:rPr lang="en-US" b="1" dirty="0"/>
              <a:t>ASSESSMENT</a:t>
            </a:r>
            <a:r>
              <a:rPr lang="en-US" dirty="0"/>
              <a:t>- These adaptive tools:</a:t>
            </a:r>
            <a:br>
              <a:rPr lang="en-US" dirty="0"/>
            </a:br>
            <a:endParaRPr lang="en-US" dirty="0"/>
          </a:p>
          <a:p>
            <a:pPr lvl="0"/>
            <a:r>
              <a:rPr lang="en-US" dirty="0"/>
              <a:t>Silicone cupcake liner</a:t>
            </a:r>
          </a:p>
          <a:p>
            <a:pPr lvl="0"/>
            <a:r>
              <a:rPr lang="en-US" dirty="0"/>
              <a:t>Rubber jar opener</a:t>
            </a:r>
          </a:p>
          <a:p>
            <a:pPr lvl="0"/>
            <a:r>
              <a:rPr lang="en-US" dirty="0"/>
              <a:t>Piece of a pool noodle</a:t>
            </a:r>
          </a:p>
          <a:p>
            <a:pPr lvl="0"/>
            <a:r>
              <a:rPr lang="en-US" dirty="0"/>
              <a:t>Knotted rope dog toy</a:t>
            </a:r>
          </a:p>
          <a:p>
            <a:pPr lvl="0"/>
            <a:r>
              <a:rPr lang="en-US" dirty="0"/>
              <a:t>Velcro based grip assist devices</a:t>
            </a:r>
          </a:p>
          <a:p>
            <a:pPr lvl="0"/>
            <a:r>
              <a:rPr lang="en-US" dirty="0"/>
              <a:t>Grabbing device/grip assist device</a:t>
            </a:r>
          </a:p>
          <a:p>
            <a:pPr lvl="0"/>
            <a:r>
              <a:rPr lang="en-US" dirty="0"/>
              <a:t>Silicone kneading bag or two-gallon plastic freezer bag</a:t>
            </a:r>
            <a:br>
              <a:rPr lang="en-US" dirty="0"/>
            </a:br>
            <a:br>
              <a:rPr lang="en-US" dirty="0"/>
            </a:br>
            <a:endParaRPr lang="en-US" dirty="0"/>
          </a:p>
        </p:txBody>
      </p:sp>
      <p:pic>
        <p:nvPicPr>
          <p:cNvPr id="5" name="Picture Placeholder 4">
            <a:extLst>
              <a:ext uri="{FF2B5EF4-FFF2-40B4-BE49-F238E27FC236}">
                <a16:creationId xmlns:a16="http://schemas.microsoft.com/office/drawing/2014/main" id="{1A883435-44C5-BA57-2F9C-84693AFA0ED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59" r="57"/>
          <a:stretch>
            <a:fillRect/>
          </a:stretch>
        </p:blipFill>
        <p:spPr>
          <a:xfrm>
            <a:off x="7534275" y="0"/>
            <a:ext cx="4654550" cy="6858000"/>
          </a:xfrm>
        </p:spPr>
      </p:pic>
    </p:spTree>
    <p:extLst>
      <p:ext uri="{BB962C8B-B14F-4D97-AF65-F5344CB8AC3E}">
        <p14:creationId xmlns:p14="http://schemas.microsoft.com/office/powerpoint/2010/main" val="1266585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CE961-5BDE-E8B6-45DC-23B0C73D35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035AB6-13CE-DB10-B8C5-797767A58BC6}"/>
              </a:ext>
            </a:extLst>
          </p:cNvPr>
          <p:cNvSpPr>
            <a:spLocks noGrp="1"/>
          </p:cNvSpPr>
          <p:nvPr>
            <p:ph type="ctrTitle"/>
          </p:nvPr>
        </p:nvSpPr>
        <p:spPr>
          <a:xfrm>
            <a:off x="612648" y="502920"/>
            <a:ext cx="5852160" cy="964636"/>
          </a:xfrm>
        </p:spPr>
        <p:txBody>
          <a:bodyPr anchor="t">
            <a:normAutofit/>
          </a:bodyPr>
          <a:lstStyle/>
          <a:p>
            <a:r>
              <a:rPr lang="en-US" dirty="0"/>
              <a:t>Assessment</a:t>
            </a:r>
            <a:endParaRPr lang="en-US" sz="3100" dirty="0"/>
          </a:p>
        </p:txBody>
      </p:sp>
      <p:sp>
        <p:nvSpPr>
          <p:cNvPr id="3" name="Subtitle 2">
            <a:extLst>
              <a:ext uri="{FF2B5EF4-FFF2-40B4-BE49-F238E27FC236}">
                <a16:creationId xmlns:a16="http://schemas.microsoft.com/office/drawing/2014/main" id="{235C7CCB-1BA7-DE59-B43E-87D0373296C2}"/>
              </a:ext>
            </a:extLst>
          </p:cNvPr>
          <p:cNvSpPr>
            <a:spLocks noGrp="1"/>
          </p:cNvSpPr>
          <p:nvPr>
            <p:ph type="subTitle" idx="1"/>
          </p:nvPr>
        </p:nvSpPr>
        <p:spPr>
          <a:xfrm>
            <a:off x="612647" y="1467556"/>
            <a:ext cx="6517495" cy="5148780"/>
          </a:xfrm>
        </p:spPr>
        <p:txBody>
          <a:bodyPr anchor="ctr">
            <a:normAutofit/>
          </a:bodyPr>
          <a:lstStyle/>
          <a:p>
            <a:r>
              <a:rPr lang="en-US" dirty="0"/>
              <a:t>Can help this person who has:</a:t>
            </a:r>
          </a:p>
          <a:p>
            <a:pPr lvl="0"/>
            <a:r>
              <a:rPr lang="en-US" dirty="0"/>
              <a:t>Paralysis</a:t>
            </a:r>
          </a:p>
          <a:p>
            <a:pPr lvl="0"/>
            <a:r>
              <a:rPr lang="en-US" dirty="0"/>
              <a:t>Spasticity</a:t>
            </a:r>
          </a:p>
          <a:p>
            <a:pPr lvl="0"/>
            <a:r>
              <a:rPr lang="en-US" dirty="0"/>
              <a:t>Hand-Foot Syndrome</a:t>
            </a:r>
          </a:p>
          <a:p>
            <a:pPr lvl="0"/>
            <a:r>
              <a:rPr lang="en-US" dirty="0"/>
              <a:t>Aging</a:t>
            </a:r>
          </a:p>
          <a:p>
            <a:pPr lvl="0"/>
            <a:r>
              <a:rPr lang="en-US" dirty="0"/>
              <a:t>Arthritis</a:t>
            </a:r>
          </a:p>
          <a:p>
            <a:pPr lvl="0"/>
            <a:r>
              <a:rPr lang="en-US" dirty="0"/>
              <a:t>Tendonitis</a:t>
            </a:r>
          </a:p>
          <a:p>
            <a:pPr lvl="0"/>
            <a:r>
              <a:rPr lang="en-US" dirty="0"/>
              <a:t>Muscle weakness</a:t>
            </a:r>
          </a:p>
          <a:p>
            <a:pPr lvl="0"/>
            <a:r>
              <a:rPr lang="en-US" dirty="0"/>
              <a:t>Neuropathy</a:t>
            </a:r>
            <a:br>
              <a:rPr lang="en-US" b="1" dirty="0"/>
            </a:br>
            <a:br>
              <a:rPr lang="en-US" dirty="0"/>
            </a:br>
            <a:r>
              <a:rPr lang="en-US" dirty="0"/>
              <a:t>Person has all the items to do this and needs instruction.</a:t>
            </a:r>
          </a:p>
          <a:p>
            <a:pPr lvl="0"/>
            <a:endParaRPr lang="en-US" dirty="0"/>
          </a:p>
        </p:txBody>
      </p:sp>
      <p:pic>
        <p:nvPicPr>
          <p:cNvPr id="5" name="Picture Placeholder 4">
            <a:extLst>
              <a:ext uri="{FF2B5EF4-FFF2-40B4-BE49-F238E27FC236}">
                <a16:creationId xmlns:a16="http://schemas.microsoft.com/office/drawing/2014/main" id="{EE908E7D-C3D3-C667-FC4D-FFD0E66EBB4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21419" b="36297"/>
          <a:stretch>
            <a:fillRect/>
          </a:stretch>
        </p:blipFill>
        <p:spPr>
          <a:xfrm rot="5400000">
            <a:off x="6432550" y="1101725"/>
            <a:ext cx="6858000" cy="4654550"/>
          </a:xfrm>
        </p:spPr>
      </p:pic>
    </p:spTree>
    <p:extLst>
      <p:ext uri="{BB962C8B-B14F-4D97-AF65-F5344CB8AC3E}">
        <p14:creationId xmlns:p14="http://schemas.microsoft.com/office/powerpoint/2010/main" val="3783043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FB56-4EDB-9F30-8B62-CC12160BF4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020DF-42D8-64D9-2930-262031438532}"/>
              </a:ext>
            </a:extLst>
          </p:cNvPr>
          <p:cNvSpPr>
            <a:spLocks noGrp="1"/>
          </p:cNvSpPr>
          <p:nvPr>
            <p:ph type="ctrTitle"/>
          </p:nvPr>
        </p:nvSpPr>
        <p:spPr>
          <a:xfrm>
            <a:off x="612648" y="502920"/>
            <a:ext cx="5852160" cy="885613"/>
          </a:xfrm>
        </p:spPr>
        <p:txBody>
          <a:bodyPr anchor="t">
            <a:normAutofit/>
          </a:bodyPr>
          <a:lstStyle/>
          <a:p>
            <a:r>
              <a:rPr lang="en-US" dirty="0"/>
              <a:t>Recommendations</a:t>
            </a:r>
            <a:endParaRPr lang="en-US" sz="3100" dirty="0"/>
          </a:p>
        </p:txBody>
      </p:sp>
      <p:sp>
        <p:nvSpPr>
          <p:cNvPr id="3" name="Subtitle 2">
            <a:extLst>
              <a:ext uri="{FF2B5EF4-FFF2-40B4-BE49-F238E27FC236}">
                <a16:creationId xmlns:a16="http://schemas.microsoft.com/office/drawing/2014/main" id="{C4ADBB29-E9B4-4325-8092-80796F5D072D}"/>
              </a:ext>
            </a:extLst>
          </p:cNvPr>
          <p:cNvSpPr>
            <a:spLocks noGrp="1"/>
          </p:cNvSpPr>
          <p:nvPr>
            <p:ph type="subTitle" idx="1"/>
          </p:nvPr>
        </p:nvSpPr>
        <p:spPr>
          <a:xfrm>
            <a:off x="612647" y="1388534"/>
            <a:ext cx="6517495" cy="5227802"/>
          </a:xfrm>
        </p:spPr>
        <p:txBody>
          <a:bodyPr anchor="ctr">
            <a:normAutofit/>
          </a:bodyPr>
          <a:lstStyle/>
          <a:p>
            <a:r>
              <a:rPr lang="en-US" dirty="0"/>
              <a:t>“Well, here’s my </a:t>
            </a:r>
            <a:r>
              <a:rPr lang="en-US" b="1" dirty="0"/>
              <a:t>RECOMMENDATIONS</a:t>
            </a:r>
            <a:r>
              <a:rPr lang="en-US" dirty="0"/>
              <a:t>” </a:t>
            </a:r>
          </a:p>
          <a:p>
            <a:pPr lvl="0"/>
            <a:r>
              <a:rPr lang="en-US" dirty="0"/>
              <a:t>“I’m going to show you how to make English Muffins right now, using these adaptive tools.”</a:t>
            </a:r>
          </a:p>
          <a:p>
            <a:pPr lvl="0"/>
            <a:endParaRPr lang="en-US" dirty="0"/>
          </a:p>
        </p:txBody>
      </p:sp>
      <p:pic>
        <p:nvPicPr>
          <p:cNvPr id="5" name="Picture Placeholder 4">
            <a:extLst>
              <a:ext uri="{FF2B5EF4-FFF2-40B4-BE49-F238E27FC236}">
                <a16:creationId xmlns:a16="http://schemas.microsoft.com/office/drawing/2014/main" id="{45E0C6A7-89E5-1FB9-41D8-F5DBD64824A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p:blipFill>
        <p:spPr>
          <a:xfrm rot="5400000">
            <a:off x="6432550" y="1101725"/>
            <a:ext cx="6858000" cy="4654550"/>
          </a:xfrm>
        </p:spPr>
      </p:pic>
    </p:spTree>
    <p:extLst>
      <p:ext uri="{BB962C8B-B14F-4D97-AF65-F5344CB8AC3E}">
        <p14:creationId xmlns:p14="http://schemas.microsoft.com/office/powerpoint/2010/main" val="1781632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23EF3-F646-E904-CEDF-93FA29670C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7B9F4-FE29-1A65-FD3E-1AC8F7005A6D}"/>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75FDCF8E-E9A8-F11E-10CB-0C5C5340924B}"/>
              </a:ext>
            </a:extLst>
          </p:cNvPr>
          <p:cNvSpPr>
            <a:spLocks noGrp="1"/>
          </p:cNvSpPr>
          <p:nvPr>
            <p:ph type="subTitle" idx="1"/>
          </p:nvPr>
        </p:nvSpPr>
        <p:spPr>
          <a:xfrm>
            <a:off x="612647" y="1930400"/>
            <a:ext cx="6409041" cy="4205224"/>
          </a:xfrm>
        </p:spPr>
        <p:txBody>
          <a:bodyPr/>
          <a:lstStyle/>
          <a:p>
            <a:r>
              <a:rPr lang="en-US" dirty="0"/>
              <a:t>Equipment:</a:t>
            </a:r>
          </a:p>
          <a:p>
            <a:r>
              <a:rPr lang="en-US" dirty="0"/>
              <a:t>Big bowl</a:t>
            </a:r>
          </a:p>
          <a:p>
            <a:r>
              <a:rPr lang="en-US" dirty="0"/>
              <a:t>Measuring Cup</a:t>
            </a:r>
          </a:p>
          <a:p>
            <a:r>
              <a:rPr lang="en-US" dirty="0"/>
              <a:t>Measuring spoons (teaspoon &amp; tablespoon</a:t>
            </a:r>
          </a:p>
          <a:p>
            <a:r>
              <a:rPr lang="en-US" dirty="0"/>
              <a:t>Fork/whisk</a:t>
            </a:r>
          </a:p>
          <a:p>
            <a:r>
              <a:rPr lang="en-US" dirty="0"/>
              <a:t>Dough scrape</a:t>
            </a:r>
          </a:p>
          <a:p>
            <a:r>
              <a:rPr lang="en-US" dirty="0"/>
              <a:t>Knife</a:t>
            </a:r>
          </a:p>
          <a:p>
            <a:r>
              <a:rPr lang="en-US" dirty="0"/>
              <a:t>Nitrile gloves (optional)</a:t>
            </a:r>
          </a:p>
        </p:txBody>
      </p:sp>
      <p:pic>
        <p:nvPicPr>
          <p:cNvPr id="7" name="Picture Placeholder 6">
            <a:extLst>
              <a:ext uri="{FF2B5EF4-FFF2-40B4-BE49-F238E27FC236}">
                <a16:creationId xmlns:a16="http://schemas.microsoft.com/office/drawing/2014/main" id="{F3A9A9FB-34E9-8F33-E466-D7C544CB91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146127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F63FF-C1E0-E0CE-17CC-8E616090E7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881B3-36EE-301E-E5C3-95450B6E938E}"/>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AD5D4BF0-C757-EA14-CBFC-DBE2AF984E38}"/>
              </a:ext>
            </a:extLst>
          </p:cNvPr>
          <p:cNvSpPr>
            <a:spLocks noGrp="1"/>
          </p:cNvSpPr>
          <p:nvPr>
            <p:ph type="subTitle" idx="1"/>
          </p:nvPr>
        </p:nvSpPr>
        <p:spPr>
          <a:xfrm>
            <a:off x="612647" y="1930400"/>
            <a:ext cx="6409041" cy="4205224"/>
          </a:xfrm>
        </p:spPr>
        <p:txBody>
          <a:bodyPr>
            <a:normAutofit/>
          </a:bodyPr>
          <a:lstStyle/>
          <a:p>
            <a:r>
              <a:rPr lang="en-US" dirty="0"/>
              <a:t>Adaptive Tools:</a:t>
            </a:r>
          </a:p>
          <a:p>
            <a:pPr lvl="0"/>
            <a:r>
              <a:rPr lang="en-US" dirty="0"/>
              <a:t>Silicone cupcake liner</a:t>
            </a:r>
          </a:p>
          <a:p>
            <a:pPr lvl="0"/>
            <a:r>
              <a:rPr lang="en-US" dirty="0"/>
              <a:t>Rubber jar opener</a:t>
            </a:r>
          </a:p>
          <a:p>
            <a:pPr lvl="0"/>
            <a:r>
              <a:rPr lang="en-US" dirty="0"/>
              <a:t>Piece of a pool noodle</a:t>
            </a:r>
          </a:p>
          <a:p>
            <a:pPr lvl="0"/>
            <a:r>
              <a:rPr lang="en-US" dirty="0"/>
              <a:t>Knotted rope dog toy</a:t>
            </a:r>
          </a:p>
          <a:p>
            <a:pPr lvl="0"/>
            <a:r>
              <a:rPr lang="en-US" dirty="0"/>
              <a:t>Velcro based grip assist devices</a:t>
            </a:r>
          </a:p>
          <a:p>
            <a:pPr lvl="0"/>
            <a:r>
              <a:rPr lang="en-US" dirty="0"/>
              <a:t>Grabbing device/grip assist device</a:t>
            </a:r>
          </a:p>
          <a:p>
            <a:pPr lvl="0"/>
            <a:r>
              <a:rPr lang="en-US" dirty="0"/>
              <a:t>Silicone kneading bag or two-gallon plastic freezer bag</a:t>
            </a:r>
          </a:p>
        </p:txBody>
      </p:sp>
      <p:pic>
        <p:nvPicPr>
          <p:cNvPr id="6" name="Picture Placeholder 5">
            <a:extLst>
              <a:ext uri="{FF2B5EF4-FFF2-40B4-BE49-F238E27FC236}">
                <a16:creationId xmlns:a16="http://schemas.microsoft.com/office/drawing/2014/main" id="{3D315928-D8F4-6F77-F24E-BE3AF8F5DA7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01725"/>
            <a:ext cx="6858000" cy="4654550"/>
          </a:xfrm>
        </p:spPr>
      </p:pic>
    </p:spTree>
    <p:extLst>
      <p:ext uri="{BB962C8B-B14F-4D97-AF65-F5344CB8AC3E}">
        <p14:creationId xmlns:p14="http://schemas.microsoft.com/office/powerpoint/2010/main" val="3653552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B8CDF-A815-88E1-79FF-AE283EBE8CC2}"/>
              </a:ext>
            </a:extLst>
          </p:cNvPr>
          <p:cNvSpPr>
            <a:spLocks noGrp="1"/>
          </p:cNvSpPr>
          <p:nvPr>
            <p:ph type="ctrTitle"/>
          </p:nvPr>
        </p:nvSpPr>
        <p:spPr>
          <a:xfrm>
            <a:off x="612648" y="502920"/>
            <a:ext cx="5852160" cy="1506502"/>
          </a:xfrm>
        </p:spPr>
        <p:txBody>
          <a:bodyPr>
            <a:normAutofit fontScale="90000"/>
          </a:bodyPr>
          <a:lstStyle/>
          <a:p>
            <a:r>
              <a:rPr lang="en-US" dirty="0"/>
              <a:t>Let’s Gather Our Supplies</a:t>
            </a:r>
          </a:p>
        </p:txBody>
      </p:sp>
      <p:sp>
        <p:nvSpPr>
          <p:cNvPr id="3" name="Subtitle 2">
            <a:extLst>
              <a:ext uri="{FF2B5EF4-FFF2-40B4-BE49-F238E27FC236}">
                <a16:creationId xmlns:a16="http://schemas.microsoft.com/office/drawing/2014/main" id="{602B05A0-2D58-5439-C1C7-EB0A258850BE}"/>
              </a:ext>
            </a:extLst>
          </p:cNvPr>
          <p:cNvSpPr>
            <a:spLocks noGrp="1"/>
          </p:cNvSpPr>
          <p:nvPr>
            <p:ph type="subTitle" idx="1"/>
          </p:nvPr>
        </p:nvSpPr>
        <p:spPr>
          <a:xfrm>
            <a:off x="612648" y="2353310"/>
            <a:ext cx="6409041" cy="4205224"/>
          </a:xfrm>
        </p:spPr>
        <p:txBody>
          <a:bodyPr>
            <a:normAutofit/>
          </a:bodyPr>
          <a:lstStyle/>
          <a:p>
            <a:r>
              <a:rPr lang="en-US" dirty="0"/>
              <a:t>Ingredients:</a:t>
            </a:r>
          </a:p>
          <a:p>
            <a:r>
              <a:rPr lang="en-US" sz="1700" dirty="0"/>
              <a:t>1 cup warm water/milk</a:t>
            </a:r>
          </a:p>
          <a:p>
            <a:r>
              <a:rPr lang="en-US" sz="1700" dirty="0"/>
              <a:t>2 ¼ teaspoon dry yeast</a:t>
            </a:r>
          </a:p>
          <a:p>
            <a:r>
              <a:rPr lang="en-US" sz="1700" dirty="0"/>
              <a:t>2 Tablespoons sugar or honey</a:t>
            </a:r>
          </a:p>
          <a:p>
            <a:r>
              <a:rPr lang="en-US" sz="1700" dirty="0"/>
              <a:t>2 Tablespoons oil olive oil, avocado oil (any neutral oil will work)</a:t>
            </a:r>
          </a:p>
          <a:p>
            <a:r>
              <a:rPr lang="en-US" sz="1700" dirty="0"/>
              <a:t>1 Beaten egg</a:t>
            </a:r>
          </a:p>
          <a:p>
            <a:r>
              <a:rPr lang="en-US" sz="1700" dirty="0"/>
              <a:t>3.5 – 4.5 cups bread flour or unbleached all-purpose flour</a:t>
            </a:r>
          </a:p>
          <a:p>
            <a:r>
              <a:rPr lang="en-US" sz="1700" dirty="0"/>
              <a:t>1 teaspoon salt</a:t>
            </a:r>
          </a:p>
          <a:p>
            <a:r>
              <a:rPr lang="en-US" sz="1700" dirty="0"/>
              <a:t>Corn meal (optional)</a:t>
            </a:r>
          </a:p>
          <a:p>
            <a:endParaRPr lang="en-US" dirty="0"/>
          </a:p>
        </p:txBody>
      </p:sp>
      <p:pic>
        <p:nvPicPr>
          <p:cNvPr id="6" name="Picture Placeholder 5">
            <a:extLst>
              <a:ext uri="{FF2B5EF4-FFF2-40B4-BE49-F238E27FC236}">
                <a16:creationId xmlns:a16="http://schemas.microsoft.com/office/drawing/2014/main" id="{F3D69348-E151-5AF8-7843-7CE0F724979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a:fillRect/>
          </a:stretch>
        </p:blipFill>
        <p:spPr>
          <a:xfrm rot="5400000">
            <a:off x="6432550" y="1129021"/>
            <a:ext cx="6858000" cy="4654550"/>
          </a:xfrm>
        </p:spPr>
      </p:pic>
    </p:spTree>
    <p:extLst>
      <p:ext uri="{BB962C8B-B14F-4D97-AF65-F5344CB8AC3E}">
        <p14:creationId xmlns:p14="http://schemas.microsoft.com/office/powerpoint/2010/main" val="3148294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4567-289D-5E81-26BA-1BFD65249E1E}"/>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0C55AB29-5B75-A648-4DFD-EA526902AA5E}"/>
              </a:ext>
            </a:extLst>
          </p:cNvPr>
          <p:cNvSpPr>
            <a:spLocks noGrp="1"/>
          </p:cNvSpPr>
          <p:nvPr>
            <p:ph type="subTitle" idx="1"/>
          </p:nvPr>
        </p:nvSpPr>
        <p:spPr>
          <a:xfrm>
            <a:off x="612648" y="1309511"/>
            <a:ext cx="6544508" cy="4826113"/>
          </a:xfrm>
        </p:spPr>
        <p:txBody>
          <a:bodyPr/>
          <a:lstStyle/>
          <a:p>
            <a:r>
              <a:rPr lang="en-US" dirty="0"/>
              <a:t>Step 1: Set up workspace</a:t>
            </a:r>
          </a:p>
          <a:p>
            <a:r>
              <a:rPr lang="en-US" dirty="0"/>
              <a:t>Set up adaptive tools</a:t>
            </a:r>
          </a:p>
        </p:txBody>
      </p:sp>
      <p:pic>
        <p:nvPicPr>
          <p:cNvPr id="6" name="Picture Placeholder 5">
            <a:extLst>
              <a:ext uri="{FF2B5EF4-FFF2-40B4-BE49-F238E27FC236}">
                <a16:creationId xmlns:a16="http://schemas.microsoft.com/office/drawing/2014/main" id="{6FD164D5-9878-F8A1-D049-D99FF05D005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9381" t="12024" r="7335"/>
          <a:stretch>
            <a:fillRect/>
          </a:stretch>
        </p:blipFill>
        <p:spPr>
          <a:xfrm>
            <a:off x="7534656" y="0"/>
            <a:ext cx="4654296" cy="6858000"/>
          </a:xfrm>
        </p:spPr>
      </p:pic>
    </p:spTree>
    <p:extLst>
      <p:ext uri="{BB962C8B-B14F-4D97-AF65-F5344CB8AC3E}">
        <p14:creationId xmlns:p14="http://schemas.microsoft.com/office/powerpoint/2010/main" val="126226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ADE54-591C-C061-6C97-C478E94C4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26909-40A4-AE5A-0B10-7DFCBA9E4F2A}"/>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18BB592B-42ED-256D-EFFF-4A4504657105}"/>
              </a:ext>
            </a:extLst>
          </p:cNvPr>
          <p:cNvSpPr>
            <a:spLocks noGrp="1"/>
          </p:cNvSpPr>
          <p:nvPr>
            <p:ph type="subTitle" idx="1"/>
          </p:nvPr>
        </p:nvSpPr>
        <p:spPr>
          <a:xfrm>
            <a:off x="612648" y="1309511"/>
            <a:ext cx="6544508" cy="4826113"/>
          </a:xfrm>
        </p:spPr>
        <p:txBody>
          <a:bodyPr/>
          <a:lstStyle/>
          <a:p>
            <a:r>
              <a:rPr lang="en-US" dirty="0"/>
              <a:t>Step 2 - </a:t>
            </a:r>
          </a:p>
          <a:p>
            <a:endParaRPr lang="en-US" dirty="0"/>
          </a:p>
          <a:p>
            <a:pPr marL="342900" indent="-342900">
              <a:buFont typeface="Arial" panose="020B0604020202020204" pitchFamily="34" charset="0"/>
              <a:buChar char="•"/>
            </a:pPr>
            <a:r>
              <a:rPr lang="en-US" dirty="0"/>
              <a:t>Measure your water/milk and warm it up to bath water temperature.</a:t>
            </a:r>
            <a:br>
              <a:rPr lang="en-US" dirty="0"/>
            </a:br>
            <a:endParaRPr lang="en-US" dirty="0"/>
          </a:p>
          <a:p>
            <a:pPr marL="342900" indent="-342900">
              <a:buFont typeface="Arial" panose="020B0604020202020204" pitchFamily="34" charset="0"/>
              <a:buChar char="•"/>
            </a:pPr>
            <a:r>
              <a:rPr lang="en-US" dirty="0"/>
              <a:t>Don’t get it too hot or it’ll kill your yeast</a:t>
            </a:r>
          </a:p>
        </p:txBody>
      </p:sp>
      <p:pic>
        <p:nvPicPr>
          <p:cNvPr id="6" name="Picture Placeholder 5">
            <a:extLst>
              <a:ext uri="{FF2B5EF4-FFF2-40B4-BE49-F238E27FC236}">
                <a16:creationId xmlns:a16="http://schemas.microsoft.com/office/drawing/2014/main" id="{0CBA4843-BAFA-664B-5974-50905FDA2BF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753" r="4753"/>
          <a:stretch>
            <a:fillRect/>
          </a:stretch>
        </p:blipFill>
        <p:spPr/>
      </p:pic>
    </p:spTree>
    <p:extLst>
      <p:ext uri="{BB962C8B-B14F-4D97-AF65-F5344CB8AC3E}">
        <p14:creationId xmlns:p14="http://schemas.microsoft.com/office/powerpoint/2010/main" val="3832901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2EFA8-D647-1545-6DF0-0437A3CFD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2B3643-E371-F60F-F9DB-3C809924C3D5}"/>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B41B9605-36CB-E710-F2FC-AAA4A4BAAB3B}"/>
              </a:ext>
            </a:extLst>
          </p:cNvPr>
          <p:cNvSpPr>
            <a:spLocks noGrp="1"/>
          </p:cNvSpPr>
          <p:nvPr>
            <p:ph type="subTitle" idx="1"/>
          </p:nvPr>
        </p:nvSpPr>
        <p:spPr>
          <a:xfrm>
            <a:off x="612648" y="1309511"/>
            <a:ext cx="6544508" cy="4826113"/>
          </a:xfrm>
        </p:spPr>
        <p:txBody>
          <a:bodyPr/>
          <a:lstStyle/>
          <a:p>
            <a:r>
              <a:rPr lang="en-US" dirty="0"/>
              <a:t>Step 3 - </a:t>
            </a:r>
          </a:p>
          <a:p>
            <a:endParaRPr lang="en-US" dirty="0"/>
          </a:p>
          <a:p>
            <a:pPr marL="342900" indent="-342900">
              <a:buFont typeface="Arial" panose="020B0604020202020204" pitchFamily="34" charset="0"/>
              <a:buChar char="•"/>
            </a:pPr>
            <a:r>
              <a:rPr lang="en-US" dirty="0"/>
              <a:t>Mix in your sugar, yeast, and salt into your milk/water. Put in your oil as well, and let sit for 10 minutes until foamy</a:t>
            </a:r>
          </a:p>
        </p:txBody>
      </p:sp>
      <p:pic>
        <p:nvPicPr>
          <p:cNvPr id="6" name="Picture Placeholder 5">
            <a:extLst>
              <a:ext uri="{FF2B5EF4-FFF2-40B4-BE49-F238E27FC236}">
                <a16:creationId xmlns:a16="http://schemas.microsoft.com/office/drawing/2014/main" id="{3E237BB1-ADAA-B36E-0587-CE0CF18C09E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981" r="30981"/>
          <a:stretch>
            <a:fillRect/>
          </a:stretch>
        </p:blipFill>
        <p:spPr/>
      </p:pic>
    </p:spTree>
    <p:extLst>
      <p:ext uri="{BB962C8B-B14F-4D97-AF65-F5344CB8AC3E}">
        <p14:creationId xmlns:p14="http://schemas.microsoft.com/office/powerpoint/2010/main" val="1190553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14984-BF21-0231-A4C0-C4E50FD583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AF5FB-CB47-E23E-4032-B7A99AC01D40}"/>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1FEE6AB6-A78D-7B67-CEBA-47A70CC874DC}"/>
              </a:ext>
            </a:extLst>
          </p:cNvPr>
          <p:cNvSpPr>
            <a:spLocks noGrp="1"/>
          </p:cNvSpPr>
          <p:nvPr>
            <p:ph type="subTitle" idx="1"/>
          </p:nvPr>
        </p:nvSpPr>
        <p:spPr>
          <a:xfrm>
            <a:off x="612648" y="1309511"/>
            <a:ext cx="6544508" cy="4826113"/>
          </a:xfrm>
        </p:spPr>
        <p:txBody>
          <a:bodyPr/>
          <a:lstStyle/>
          <a:p>
            <a:r>
              <a:rPr lang="en-US" dirty="0"/>
              <a:t>Step 4 - </a:t>
            </a:r>
          </a:p>
          <a:p>
            <a:endParaRPr lang="en-US" dirty="0"/>
          </a:p>
          <a:p>
            <a:pPr marL="342900" indent="-342900">
              <a:buFont typeface="Arial" panose="020B0604020202020204" pitchFamily="34" charset="0"/>
              <a:buChar char="•"/>
            </a:pPr>
            <a:r>
              <a:rPr lang="en-US" dirty="0"/>
              <a:t>Beat egg and set aside </a:t>
            </a:r>
          </a:p>
        </p:txBody>
      </p:sp>
      <p:pic>
        <p:nvPicPr>
          <p:cNvPr id="6" name="Picture Placeholder 5">
            <a:extLst>
              <a:ext uri="{FF2B5EF4-FFF2-40B4-BE49-F238E27FC236}">
                <a16:creationId xmlns:a16="http://schemas.microsoft.com/office/drawing/2014/main" id="{42CD73BC-CF1C-972E-CD1B-F995BB4816A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p:pic>
    </p:spTree>
    <p:extLst>
      <p:ext uri="{BB962C8B-B14F-4D97-AF65-F5344CB8AC3E}">
        <p14:creationId xmlns:p14="http://schemas.microsoft.com/office/powerpoint/2010/main" val="2470510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CDEA6-DDE3-5775-A003-0FF7F5AF1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5A658-1649-D89C-408E-E2B385B879A2}"/>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3E5D5633-0AA0-9504-63FA-BA36451E80E5}"/>
              </a:ext>
            </a:extLst>
          </p:cNvPr>
          <p:cNvSpPr>
            <a:spLocks noGrp="1"/>
          </p:cNvSpPr>
          <p:nvPr>
            <p:ph type="subTitle" idx="1"/>
          </p:nvPr>
        </p:nvSpPr>
        <p:spPr>
          <a:xfrm>
            <a:off x="612648" y="1309511"/>
            <a:ext cx="6544508" cy="4826113"/>
          </a:xfrm>
        </p:spPr>
        <p:txBody>
          <a:bodyPr/>
          <a:lstStyle/>
          <a:p>
            <a:r>
              <a:rPr lang="en-US" dirty="0"/>
              <a:t>Step 5 - </a:t>
            </a:r>
          </a:p>
          <a:p>
            <a:endParaRPr lang="en-US" dirty="0"/>
          </a:p>
          <a:p>
            <a:pPr marL="342900" indent="-342900">
              <a:buFont typeface="Arial" panose="020B0604020202020204" pitchFamily="34" charset="0"/>
              <a:buChar char="•"/>
            </a:pPr>
            <a:r>
              <a:rPr lang="en-US" dirty="0"/>
              <a:t>Add flour into silicone or zip lock bag, pour in egg, and yeast/milk/water combination. Close/secure bag and knead until ingredients well combined (around 5-10 minutes).</a:t>
            </a:r>
          </a:p>
        </p:txBody>
      </p:sp>
      <p:pic>
        <p:nvPicPr>
          <p:cNvPr id="6" name="Picture Placeholder 5">
            <a:extLst>
              <a:ext uri="{FF2B5EF4-FFF2-40B4-BE49-F238E27FC236}">
                <a16:creationId xmlns:a16="http://schemas.microsoft.com/office/drawing/2014/main" id="{474FA3F6-4A13-DB6F-CBB2-C3BDE79361B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p:pic>
    </p:spTree>
    <p:extLst>
      <p:ext uri="{BB962C8B-B14F-4D97-AF65-F5344CB8AC3E}">
        <p14:creationId xmlns:p14="http://schemas.microsoft.com/office/powerpoint/2010/main" val="1739013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07B58-EC63-9202-53BF-BB2203E47E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01EB34-FB22-21BC-9101-6D56E376D5AD}"/>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93B1748D-D1B6-0093-47F3-E146A12523A7}"/>
              </a:ext>
            </a:extLst>
          </p:cNvPr>
          <p:cNvSpPr>
            <a:spLocks noGrp="1"/>
          </p:cNvSpPr>
          <p:nvPr>
            <p:ph type="subTitle" idx="1"/>
          </p:nvPr>
        </p:nvSpPr>
        <p:spPr>
          <a:xfrm>
            <a:off x="612648" y="1309511"/>
            <a:ext cx="6544508" cy="4826113"/>
          </a:xfrm>
        </p:spPr>
        <p:txBody>
          <a:bodyPr/>
          <a:lstStyle/>
          <a:p>
            <a:r>
              <a:rPr lang="en-US" dirty="0"/>
              <a:t>Step 6 - </a:t>
            </a:r>
          </a:p>
          <a:p>
            <a:endParaRPr lang="en-US" dirty="0"/>
          </a:p>
          <a:p>
            <a:pPr marL="342900" indent="-342900">
              <a:buFont typeface="Arial" panose="020B0604020202020204" pitchFamily="34" charset="0"/>
              <a:buChar char="•"/>
            </a:pPr>
            <a:r>
              <a:rPr lang="en-US" dirty="0"/>
              <a:t>Put dough into your oiled bowl. Flip it until the dough is covered in oil. Cover with towel and let dough rise for an hour.</a:t>
            </a:r>
          </a:p>
        </p:txBody>
      </p:sp>
      <p:pic>
        <p:nvPicPr>
          <p:cNvPr id="6" name="Picture Placeholder 5">
            <a:extLst>
              <a:ext uri="{FF2B5EF4-FFF2-40B4-BE49-F238E27FC236}">
                <a16:creationId xmlns:a16="http://schemas.microsoft.com/office/drawing/2014/main" id="{A9056E16-B8EC-08F8-7F39-6E160EABE65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p:pic>
    </p:spTree>
    <p:extLst>
      <p:ext uri="{BB962C8B-B14F-4D97-AF65-F5344CB8AC3E}">
        <p14:creationId xmlns:p14="http://schemas.microsoft.com/office/powerpoint/2010/main" val="972437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5EFFF-8C75-D183-8E60-58BF16D66D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99EB40-6837-FE60-47E0-275CCBB3F538}"/>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8DB8BE1E-C851-7ABC-F334-956001039347}"/>
              </a:ext>
            </a:extLst>
          </p:cNvPr>
          <p:cNvSpPr>
            <a:spLocks noGrp="1"/>
          </p:cNvSpPr>
          <p:nvPr>
            <p:ph type="subTitle" idx="1"/>
          </p:nvPr>
        </p:nvSpPr>
        <p:spPr>
          <a:xfrm>
            <a:off x="612648" y="1309511"/>
            <a:ext cx="6544508" cy="4826113"/>
          </a:xfrm>
        </p:spPr>
        <p:txBody>
          <a:bodyPr/>
          <a:lstStyle/>
          <a:p>
            <a:r>
              <a:rPr lang="en-US" dirty="0"/>
              <a:t>Step 7 - </a:t>
            </a:r>
          </a:p>
          <a:p>
            <a:endParaRPr lang="en-US" dirty="0"/>
          </a:p>
          <a:p>
            <a:pPr marL="342900" indent="-342900">
              <a:buFont typeface="Arial" panose="020B0604020202020204" pitchFamily="34" charset="0"/>
              <a:buChar char="•"/>
            </a:pPr>
            <a:r>
              <a:rPr lang="en-US" dirty="0"/>
              <a:t>After an hour, go ahead and dump dough out on a floured surface. Punch down and shape into 12 dough balls.</a:t>
            </a:r>
          </a:p>
        </p:txBody>
      </p:sp>
      <p:pic>
        <p:nvPicPr>
          <p:cNvPr id="6" name="Picture Placeholder 5">
            <a:extLst>
              <a:ext uri="{FF2B5EF4-FFF2-40B4-BE49-F238E27FC236}">
                <a16:creationId xmlns:a16="http://schemas.microsoft.com/office/drawing/2014/main" id="{8A2E31A4-B0A5-DC85-E748-1005D78CB72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845" r="25845"/>
          <a:stretch>
            <a:fillRect/>
          </a:stretch>
        </p:blipFill>
        <p:spPr/>
      </p:pic>
    </p:spTree>
    <p:extLst>
      <p:ext uri="{BB962C8B-B14F-4D97-AF65-F5344CB8AC3E}">
        <p14:creationId xmlns:p14="http://schemas.microsoft.com/office/powerpoint/2010/main" val="244831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2C8F4-5B1A-8216-73D6-58254E638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E0559-36F3-796F-692B-C0509F0761F1}"/>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AF948198-5FE7-27E0-2620-BEFD9B9E78DA}"/>
              </a:ext>
            </a:extLst>
          </p:cNvPr>
          <p:cNvSpPr>
            <a:spLocks noGrp="1"/>
          </p:cNvSpPr>
          <p:nvPr>
            <p:ph type="subTitle" idx="1"/>
          </p:nvPr>
        </p:nvSpPr>
        <p:spPr>
          <a:xfrm>
            <a:off x="612648" y="1309511"/>
            <a:ext cx="6544508" cy="4826113"/>
          </a:xfrm>
        </p:spPr>
        <p:txBody>
          <a:bodyPr/>
          <a:lstStyle/>
          <a:p>
            <a:r>
              <a:rPr lang="en-US" dirty="0"/>
              <a:t>Step 8 - </a:t>
            </a:r>
          </a:p>
          <a:p>
            <a:endParaRPr lang="en-US" dirty="0"/>
          </a:p>
          <a:p>
            <a:pPr marL="342900" indent="-342900">
              <a:buFont typeface="Arial" panose="020B0604020202020204" pitchFamily="34" charset="0"/>
              <a:buChar char="•"/>
            </a:pPr>
            <a:r>
              <a:rPr lang="en-US" dirty="0"/>
              <a:t>Cover again, and let sit for 30 minutes – 1 hour</a:t>
            </a:r>
            <a:br>
              <a:rPr lang="en-US" dirty="0"/>
            </a:br>
            <a:endParaRPr lang="en-US" dirty="0"/>
          </a:p>
        </p:txBody>
      </p:sp>
      <p:pic>
        <p:nvPicPr>
          <p:cNvPr id="6" name="Picture Placeholder 5">
            <a:extLst>
              <a:ext uri="{FF2B5EF4-FFF2-40B4-BE49-F238E27FC236}">
                <a16:creationId xmlns:a16="http://schemas.microsoft.com/office/drawing/2014/main" id="{7A333B48-4F3D-0267-B508-FE33EE0FCFC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4565" r="24565"/>
          <a:stretch/>
        </p:blipFill>
        <p:spPr>
          <a:xfrm>
            <a:off x="7534656" y="0"/>
            <a:ext cx="4654296" cy="6858000"/>
          </a:xfrm>
        </p:spPr>
      </p:pic>
    </p:spTree>
    <p:extLst>
      <p:ext uri="{BB962C8B-B14F-4D97-AF65-F5344CB8AC3E}">
        <p14:creationId xmlns:p14="http://schemas.microsoft.com/office/powerpoint/2010/main" val="3965998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02DA6-64AB-4739-F110-D0996AF9B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F35598-52CF-CE6D-6625-CEA0DE9BBCFD}"/>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9F214956-410C-3A67-0083-53999A1C233F}"/>
              </a:ext>
            </a:extLst>
          </p:cNvPr>
          <p:cNvSpPr>
            <a:spLocks noGrp="1"/>
          </p:cNvSpPr>
          <p:nvPr>
            <p:ph type="subTitle" idx="1"/>
          </p:nvPr>
        </p:nvSpPr>
        <p:spPr>
          <a:xfrm>
            <a:off x="612648" y="1309511"/>
            <a:ext cx="6544508" cy="4826113"/>
          </a:xfrm>
        </p:spPr>
        <p:txBody>
          <a:bodyPr/>
          <a:lstStyle/>
          <a:p>
            <a:r>
              <a:rPr lang="en-US" dirty="0"/>
              <a:t>Step 9 - </a:t>
            </a:r>
          </a:p>
          <a:p>
            <a:endParaRPr lang="en-US" dirty="0"/>
          </a:p>
          <a:p>
            <a:pPr marL="342900" indent="-342900">
              <a:buFont typeface="Arial" panose="020B0604020202020204" pitchFamily="34" charset="0"/>
              <a:buChar char="•"/>
            </a:pPr>
            <a:r>
              <a:rPr lang="en-US" dirty="0"/>
              <a:t>Oil both sides of the English Muffins &amp; cover in cornmeal.</a:t>
            </a:r>
          </a:p>
        </p:txBody>
      </p:sp>
      <p:pic>
        <p:nvPicPr>
          <p:cNvPr id="6" name="Picture Placeholder 5">
            <a:extLst>
              <a:ext uri="{FF2B5EF4-FFF2-40B4-BE49-F238E27FC236}">
                <a16:creationId xmlns:a16="http://schemas.microsoft.com/office/drawing/2014/main" id="{CD1D0A5B-3128-2890-DB28-A526B354DF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8" r="27378"/>
          <a:stretch/>
        </p:blipFill>
        <p:spPr/>
      </p:pic>
    </p:spTree>
    <p:extLst>
      <p:ext uri="{BB962C8B-B14F-4D97-AF65-F5344CB8AC3E}">
        <p14:creationId xmlns:p14="http://schemas.microsoft.com/office/powerpoint/2010/main" val="1918734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3DC28-0AD7-554A-3BC1-75592071B3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4731D-3D0E-790C-42F1-821A42E8C9BB}"/>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206EB5C0-00B0-0BC6-4F60-E9F1C47ED2F7}"/>
              </a:ext>
            </a:extLst>
          </p:cNvPr>
          <p:cNvSpPr>
            <a:spLocks noGrp="1"/>
          </p:cNvSpPr>
          <p:nvPr>
            <p:ph type="subTitle" idx="1"/>
          </p:nvPr>
        </p:nvSpPr>
        <p:spPr>
          <a:xfrm>
            <a:off x="612648" y="1309511"/>
            <a:ext cx="6544508" cy="4826113"/>
          </a:xfrm>
        </p:spPr>
        <p:txBody>
          <a:bodyPr/>
          <a:lstStyle/>
          <a:p>
            <a:r>
              <a:rPr lang="en-US" dirty="0"/>
              <a:t>Step 10 - </a:t>
            </a:r>
          </a:p>
          <a:p>
            <a:endParaRPr lang="en-US" dirty="0"/>
          </a:p>
          <a:p>
            <a:pPr marL="342900" indent="-342900">
              <a:buFont typeface="Arial" panose="020B0604020202020204" pitchFamily="34" charset="0"/>
              <a:buChar char="•"/>
            </a:pPr>
            <a:r>
              <a:rPr lang="en-US" dirty="0"/>
              <a:t>Cook muffins in pan on medium heat until browned on both sides, and cooked through middle.</a:t>
            </a:r>
          </a:p>
        </p:txBody>
      </p:sp>
      <p:pic>
        <p:nvPicPr>
          <p:cNvPr id="6" name="Picture Placeholder 5">
            <a:extLst>
              <a:ext uri="{FF2B5EF4-FFF2-40B4-BE49-F238E27FC236}">
                <a16:creationId xmlns:a16="http://schemas.microsoft.com/office/drawing/2014/main" id="{9E1F77E5-E69B-F7E8-6C6B-C919ABD247B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8043" r="3413"/>
          <a:stretch>
            <a:fillRect/>
          </a:stretch>
        </p:blipFill>
        <p:spPr>
          <a:xfrm>
            <a:off x="7534656" y="0"/>
            <a:ext cx="4657344" cy="6857999"/>
          </a:xfrm>
        </p:spPr>
      </p:pic>
    </p:spTree>
    <p:extLst>
      <p:ext uri="{BB962C8B-B14F-4D97-AF65-F5344CB8AC3E}">
        <p14:creationId xmlns:p14="http://schemas.microsoft.com/office/powerpoint/2010/main" val="2787120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19CBE-C479-BAA9-9D95-4D4CA5D53F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F1E1D-42BE-4D92-40ED-1AED0E13A50B}"/>
              </a:ext>
            </a:extLst>
          </p:cNvPr>
          <p:cNvSpPr>
            <a:spLocks noGrp="1"/>
          </p:cNvSpPr>
          <p:nvPr>
            <p:ph type="ctrTitle"/>
          </p:nvPr>
        </p:nvSpPr>
        <p:spPr>
          <a:xfrm>
            <a:off x="612648" y="502920"/>
            <a:ext cx="5852160" cy="806591"/>
          </a:xfrm>
        </p:spPr>
        <p:txBody>
          <a:bodyPr>
            <a:normAutofit fontScale="90000"/>
          </a:bodyPr>
          <a:lstStyle/>
          <a:p>
            <a:r>
              <a:rPr lang="en-US" dirty="0"/>
              <a:t>Let’s do this!</a:t>
            </a:r>
          </a:p>
        </p:txBody>
      </p:sp>
      <p:sp>
        <p:nvSpPr>
          <p:cNvPr id="3" name="Subtitle 2">
            <a:extLst>
              <a:ext uri="{FF2B5EF4-FFF2-40B4-BE49-F238E27FC236}">
                <a16:creationId xmlns:a16="http://schemas.microsoft.com/office/drawing/2014/main" id="{09C6DCE9-C888-8E79-8144-CE25440AE85A}"/>
              </a:ext>
            </a:extLst>
          </p:cNvPr>
          <p:cNvSpPr>
            <a:spLocks noGrp="1"/>
          </p:cNvSpPr>
          <p:nvPr>
            <p:ph type="subTitle" idx="1"/>
          </p:nvPr>
        </p:nvSpPr>
        <p:spPr>
          <a:xfrm>
            <a:off x="612648" y="1309511"/>
            <a:ext cx="6544508" cy="4826113"/>
          </a:xfrm>
        </p:spPr>
        <p:txBody>
          <a:bodyPr/>
          <a:lstStyle/>
          <a:p>
            <a:r>
              <a:rPr lang="en-US" dirty="0"/>
              <a:t>Step 11- </a:t>
            </a:r>
          </a:p>
          <a:p>
            <a:endParaRPr lang="en-US" dirty="0"/>
          </a:p>
          <a:p>
            <a:pPr marL="342900" indent="-342900">
              <a:buFont typeface="Arial" panose="020B0604020202020204" pitchFamily="34" charset="0"/>
              <a:buChar char="•"/>
            </a:pPr>
            <a:r>
              <a:rPr lang="en-US" dirty="0"/>
              <a:t>Allow cooked dough to cool for 5 minutes. Enjoy!</a:t>
            </a:r>
          </a:p>
        </p:txBody>
      </p:sp>
      <p:pic>
        <p:nvPicPr>
          <p:cNvPr id="6" name="Picture Placeholder 5">
            <a:extLst>
              <a:ext uri="{FF2B5EF4-FFF2-40B4-BE49-F238E27FC236}">
                <a16:creationId xmlns:a16="http://schemas.microsoft.com/office/drawing/2014/main" id="{9EFA97D9-70C3-9F45-2134-19829FB55B1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53" b="4753"/>
          <a:stretch/>
        </p:blipFill>
        <p:spPr>
          <a:xfrm rot="5400000">
            <a:off x="6432550" y="1101725"/>
            <a:ext cx="6858000" cy="4654550"/>
          </a:xfrm>
        </p:spPr>
      </p:pic>
    </p:spTree>
    <p:extLst>
      <p:ext uri="{BB962C8B-B14F-4D97-AF65-F5344CB8AC3E}">
        <p14:creationId xmlns:p14="http://schemas.microsoft.com/office/powerpoint/2010/main" val="765295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488CD-B903-F950-4310-000173DCF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E4261-3637-2D63-98A5-75AC7C615B73}"/>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6B1491ED-883A-8BA6-8FF4-0C3A0989E615}"/>
              </a:ext>
            </a:extLst>
          </p:cNvPr>
          <p:cNvSpPr>
            <a:spLocks noGrp="1"/>
          </p:cNvSpPr>
          <p:nvPr>
            <p:ph type="subTitle" idx="1"/>
          </p:nvPr>
        </p:nvSpPr>
        <p:spPr>
          <a:xfrm>
            <a:off x="612647" y="1106312"/>
            <a:ext cx="6517495" cy="5510024"/>
          </a:xfrm>
        </p:spPr>
        <p:txBody>
          <a:bodyPr anchor="ctr">
            <a:normAutofit/>
          </a:bodyPr>
          <a:lstStyle/>
          <a:p>
            <a:pPr lvl="0"/>
            <a:r>
              <a:rPr lang="en-US" sz="2400" dirty="0"/>
              <a:t>Just a REMINDER, this is all just me trying to be helpful- things I’ve witnessed as a nurse that I’ve seen help some people, and some of these situations are things I’ve gone through myself with either me or a loved one that I’ve had the joy of figuring out this worked for us.</a:t>
            </a:r>
            <a:br>
              <a:rPr lang="en-US" dirty="0"/>
            </a:br>
            <a:endParaRPr lang="en-US" dirty="0"/>
          </a:p>
        </p:txBody>
      </p:sp>
      <p:pic>
        <p:nvPicPr>
          <p:cNvPr id="5" name="Picture Placeholder 4">
            <a:extLst>
              <a:ext uri="{FF2B5EF4-FFF2-40B4-BE49-F238E27FC236}">
                <a16:creationId xmlns:a16="http://schemas.microsoft.com/office/drawing/2014/main" id="{6FAB7117-6274-B79C-522E-C1257E5ED4C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362" r="39882"/>
          <a:stretch>
            <a:fillRect/>
          </a:stretch>
        </p:blipFill>
        <p:spPr>
          <a:xfrm>
            <a:off x="7534275" y="0"/>
            <a:ext cx="4654550" cy="6858000"/>
          </a:xfrm>
        </p:spPr>
      </p:pic>
    </p:spTree>
    <p:extLst>
      <p:ext uri="{BB962C8B-B14F-4D97-AF65-F5344CB8AC3E}">
        <p14:creationId xmlns:p14="http://schemas.microsoft.com/office/powerpoint/2010/main" val="2512711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A71A9-8094-3E56-C0FD-677FC5DDA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4898B1-D242-CEE9-6F42-0D618E064CEF}"/>
              </a:ext>
            </a:extLst>
          </p:cNvPr>
          <p:cNvSpPr>
            <a:spLocks noGrp="1"/>
          </p:cNvSpPr>
          <p:nvPr>
            <p:ph type="ctrTitle"/>
          </p:nvPr>
        </p:nvSpPr>
        <p:spPr>
          <a:xfrm>
            <a:off x="612648" y="502920"/>
            <a:ext cx="5852160" cy="1009791"/>
          </a:xfrm>
        </p:spPr>
        <p:txBody>
          <a:bodyPr anchor="t">
            <a:normAutofit/>
          </a:bodyPr>
          <a:lstStyle/>
          <a:p>
            <a:r>
              <a:rPr lang="en-US" sz="3600" dirty="0"/>
              <a:t>Legal Statements</a:t>
            </a:r>
          </a:p>
        </p:txBody>
      </p:sp>
      <p:sp>
        <p:nvSpPr>
          <p:cNvPr id="3" name="Subtitle 2">
            <a:extLst>
              <a:ext uri="{FF2B5EF4-FFF2-40B4-BE49-F238E27FC236}">
                <a16:creationId xmlns:a16="http://schemas.microsoft.com/office/drawing/2014/main" id="{4F88E0D1-DC29-4502-3518-DE90BE523CBC}"/>
              </a:ext>
            </a:extLst>
          </p:cNvPr>
          <p:cNvSpPr>
            <a:spLocks noGrp="1"/>
          </p:cNvSpPr>
          <p:nvPr>
            <p:ph type="subTitle" idx="1"/>
          </p:nvPr>
        </p:nvSpPr>
        <p:spPr>
          <a:xfrm>
            <a:off x="612647" y="1106312"/>
            <a:ext cx="6517495" cy="5510024"/>
          </a:xfrm>
        </p:spPr>
        <p:txBody>
          <a:bodyPr anchor="ctr">
            <a:normAutofit/>
          </a:bodyPr>
          <a:lstStyle/>
          <a:p>
            <a:pPr marL="342900" lvl="0" indent="-342900">
              <a:buFontTx/>
              <a:buChar char="-"/>
            </a:pPr>
            <a:r>
              <a:rPr lang="en-US" sz="2800" dirty="0"/>
              <a:t>I am not affiliated with the education I provide links to, and they’re not affiliated with me. </a:t>
            </a:r>
          </a:p>
          <a:p>
            <a:pPr marL="342900" lvl="0" indent="-342900">
              <a:buFontTx/>
              <a:buChar char="-"/>
            </a:pPr>
            <a:r>
              <a:rPr lang="en-US" sz="2800" dirty="0"/>
              <a:t>I just used it to either make this education or found inspiration in it.</a:t>
            </a:r>
          </a:p>
        </p:txBody>
      </p:sp>
      <p:pic>
        <p:nvPicPr>
          <p:cNvPr id="5" name="Picture Placeholder 4">
            <a:extLst>
              <a:ext uri="{FF2B5EF4-FFF2-40B4-BE49-F238E27FC236}">
                <a16:creationId xmlns:a16="http://schemas.microsoft.com/office/drawing/2014/main" id="{97D230C3-8B6E-3F57-E54D-06E4A39EEE8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5" r="16065"/>
          <a:stretch>
            <a:fillRect/>
          </a:stretch>
        </p:blipFill>
        <p:spPr>
          <a:xfrm>
            <a:off x="7534275" y="0"/>
            <a:ext cx="4654550" cy="6858000"/>
          </a:xfrm>
        </p:spPr>
      </p:pic>
    </p:spTree>
    <p:extLst>
      <p:ext uri="{BB962C8B-B14F-4D97-AF65-F5344CB8AC3E}">
        <p14:creationId xmlns:p14="http://schemas.microsoft.com/office/powerpoint/2010/main" val="959620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63829-7165-2C13-2582-E6DA1BCAB9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D6BB35-DB62-272A-C834-EEC10E7027A8}"/>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600676E6-78BD-BD2C-AD7A-E6B36BC68C7D}"/>
              </a:ext>
            </a:extLst>
          </p:cNvPr>
          <p:cNvSpPr>
            <a:spLocks noGrp="1"/>
          </p:cNvSpPr>
          <p:nvPr>
            <p:ph type="subTitle" idx="1"/>
          </p:nvPr>
        </p:nvSpPr>
        <p:spPr>
          <a:xfrm>
            <a:off x="612647" y="1106312"/>
            <a:ext cx="5002707" cy="5510024"/>
          </a:xfrm>
        </p:spPr>
        <p:txBody>
          <a:bodyPr anchor="ctr">
            <a:normAutofit/>
          </a:bodyPr>
          <a:lstStyle/>
          <a:p>
            <a:pPr lvl="0"/>
            <a:r>
              <a:rPr lang="en-US" sz="2400" dirty="0"/>
              <a:t>Nothing I post here is meant to diagnose or medically treat people. If you do resonate with some of these symptoms and need additional information on if you could be experiencing this, make sure you talk to your doctor or medical team.</a:t>
            </a:r>
            <a:br>
              <a:rPr lang="en-US" dirty="0"/>
            </a:br>
            <a:endParaRPr lang="en-US" dirty="0"/>
          </a:p>
        </p:txBody>
      </p:sp>
      <p:pic>
        <p:nvPicPr>
          <p:cNvPr id="5" name="Picture Placeholder 4">
            <a:extLst>
              <a:ext uri="{FF2B5EF4-FFF2-40B4-BE49-F238E27FC236}">
                <a16:creationId xmlns:a16="http://schemas.microsoft.com/office/drawing/2014/main" id="{5FD86C2B-2766-299F-899D-E7414ABCF2D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493" r="9166"/>
          <a:stretch>
            <a:fillRect/>
          </a:stretch>
        </p:blipFill>
        <p:spPr>
          <a:xfrm>
            <a:off x="6986954" y="0"/>
            <a:ext cx="5852160" cy="6858000"/>
          </a:xfrm>
        </p:spPr>
      </p:pic>
    </p:spTree>
    <p:extLst>
      <p:ext uri="{BB962C8B-B14F-4D97-AF65-F5344CB8AC3E}">
        <p14:creationId xmlns:p14="http://schemas.microsoft.com/office/powerpoint/2010/main" val="4249876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5326E-385B-26EC-84B1-52E0780BDB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90120-BA5A-E082-35E3-DFE97C389B79}"/>
              </a:ext>
            </a:extLst>
          </p:cNvPr>
          <p:cNvSpPr>
            <a:spLocks noGrp="1"/>
          </p:cNvSpPr>
          <p:nvPr>
            <p:ph type="ctrTitle"/>
          </p:nvPr>
        </p:nvSpPr>
        <p:spPr>
          <a:xfrm>
            <a:off x="612648" y="502920"/>
            <a:ext cx="5852160" cy="1009791"/>
          </a:xfrm>
        </p:spPr>
        <p:txBody>
          <a:bodyPr anchor="t">
            <a:normAutofit/>
          </a:bodyPr>
          <a:lstStyle/>
          <a:p>
            <a:r>
              <a:rPr lang="en-US" sz="3100" dirty="0"/>
              <a:t>Legal Statements</a:t>
            </a:r>
          </a:p>
        </p:txBody>
      </p:sp>
      <p:sp>
        <p:nvSpPr>
          <p:cNvPr id="3" name="Subtitle 2">
            <a:extLst>
              <a:ext uri="{FF2B5EF4-FFF2-40B4-BE49-F238E27FC236}">
                <a16:creationId xmlns:a16="http://schemas.microsoft.com/office/drawing/2014/main" id="{428F227C-8092-E56F-84EA-835C65D22233}"/>
              </a:ext>
            </a:extLst>
          </p:cNvPr>
          <p:cNvSpPr>
            <a:spLocks noGrp="1"/>
          </p:cNvSpPr>
          <p:nvPr>
            <p:ph type="subTitle" idx="1"/>
          </p:nvPr>
        </p:nvSpPr>
        <p:spPr>
          <a:xfrm>
            <a:off x="612647" y="1106312"/>
            <a:ext cx="6517495" cy="5510024"/>
          </a:xfrm>
        </p:spPr>
        <p:txBody>
          <a:bodyPr anchor="ctr">
            <a:normAutofit/>
          </a:bodyPr>
          <a:lstStyle/>
          <a:p>
            <a:pPr marL="342900" indent="-342900">
              <a:buFontTx/>
              <a:buChar char="-"/>
            </a:pPr>
            <a:r>
              <a:rPr lang="en-US" sz="3600" dirty="0"/>
              <a:t>Any opinions I express are my own, and not the opinions of an employer.”</a:t>
            </a:r>
            <a:br>
              <a:rPr lang="en-US" dirty="0"/>
            </a:br>
            <a:endParaRPr lang="en-US" dirty="0"/>
          </a:p>
        </p:txBody>
      </p:sp>
      <p:pic>
        <p:nvPicPr>
          <p:cNvPr id="5" name="Picture Placeholder 4">
            <a:extLst>
              <a:ext uri="{FF2B5EF4-FFF2-40B4-BE49-F238E27FC236}">
                <a16:creationId xmlns:a16="http://schemas.microsoft.com/office/drawing/2014/main" id="{B933FE65-2051-776B-CD7B-36587DB95D0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377" r="27377"/>
          <a:stretch>
            <a:fillRect/>
          </a:stretch>
        </p:blipFill>
        <p:spPr>
          <a:xfrm>
            <a:off x="7534275" y="0"/>
            <a:ext cx="4654550" cy="6858000"/>
          </a:xfrm>
        </p:spPr>
      </p:pic>
    </p:spTree>
    <p:extLst>
      <p:ext uri="{BB962C8B-B14F-4D97-AF65-F5344CB8AC3E}">
        <p14:creationId xmlns:p14="http://schemas.microsoft.com/office/powerpoint/2010/main" val="3994623752"/>
      </p:ext>
    </p:extLst>
  </p:cSld>
  <p:clrMapOvr>
    <a:masterClrMapping/>
  </p:clrMapOvr>
</p:sld>
</file>

<file path=ppt/theme/theme1.xml><?xml version="1.0" encoding="utf-8"?>
<a:theme xmlns:a="http://schemas.openxmlformats.org/drawingml/2006/main" name="Chroma">
  <a:themeElements>
    <a:clrScheme name="Chroma">
      <a:dk1>
        <a:srgbClr val="131313"/>
      </a:dk1>
      <a:lt1>
        <a:sysClr val="window" lastClr="FFFFFF"/>
      </a:lt1>
      <a:dk2>
        <a:srgbClr val="0C233A"/>
      </a:dk2>
      <a:lt2>
        <a:srgbClr val="F5FAFD"/>
      </a:lt2>
      <a:accent1>
        <a:srgbClr val="4485DC"/>
      </a:accent1>
      <a:accent2>
        <a:srgbClr val="25AAD5"/>
      </a:accent2>
      <a:accent3>
        <a:srgbClr val="5BBEAC"/>
      </a:accent3>
      <a:accent4>
        <a:srgbClr val="6666E2"/>
      </a:accent4>
      <a:accent5>
        <a:srgbClr val="66C26C"/>
      </a:accent5>
      <a:accent6>
        <a:srgbClr val="10CF9B"/>
      </a:accent6>
      <a:hlink>
        <a:srgbClr val="4485DC"/>
      </a:hlink>
      <a:folHlink>
        <a:srgbClr val="25AAD5"/>
      </a:folHlink>
    </a:clrScheme>
    <a:fontScheme name="Custom 2">
      <a:majorFont>
        <a:latin typeface="Aptos Light"/>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ma" id="{DC2B181E-9B25-4FFB-A269-A81149E37B96}" vid="{FD28A279-D9A1-4F6C-9122-D382EE67827A}"/>
    </a:ext>
  </a:extLst>
</a:theme>
</file>

<file path=docProps/app.xml><?xml version="1.0" encoding="utf-8"?>
<Properties xmlns="http://schemas.openxmlformats.org/officeDocument/2006/extended-properties" xmlns:vt="http://schemas.openxmlformats.org/officeDocument/2006/docPropsVTypes">
  <TotalTime>194</TotalTime>
  <Words>936</Words>
  <Application>Microsoft Office PowerPoint</Application>
  <PresentationFormat>Widescreen</PresentationFormat>
  <Paragraphs>119</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Aptos Light</vt:lpstr>
      <vt:lpstr>Arial</vt:lpstr>
      <vt:lpstr>Chroma</vt:lpstr>
      <vt:lpstr>Let’s Make English Muffins</vt:lpstr>
      <vt:lpstr>Situation</vt:lpstr>
      <vt:lpstr>Background</vt:lpstr>
      <vt:lpstr>Background</vt:lpstr>
      <vt:lpstr>Background</vt:lpstr>
      <vt:lpstr>Background</vt:lpstr>
      <vt:lpstr>Background</vt:lpstr>
      <vt:lpstr>Assessment</vt:lpstr>
      <vt:lpstr>Assessment</vt:lpstr>
      <vt:lpstr>Recommendations</vt:lpstr>
      <vt:lpstr>Let’s Gather Our Supplies</vt:lpstr>
      <vt:lpstr>Let’s Gather Our Supplies</vt:lpstr>
      <vt:lpstr>Let’s Gather Our Supplies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Let’s do this!</vt:lpstr>
      <vt:lpstr>Legal Statements</vt:lpstr>
      <vt:lpstr>Legal Statements</vt:lpstr>
      <vt:lpstr>Legal Statements</vt:lpstr>
      <vt:lpstr>Legal Statements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Alexis Sanford</dc:creator>
  <cp:lastModifiedBy>Alexis Sanford</cp:lastModifiedBy>
  <cp:revision>1</cp:revision>
  <dcterms:created xsi:type="dcterms:W3CDTF">2025-12-07T05:30:00Z</dcterms:created>
  <dcterms:modified xsi:type="dcterms:W3CDTF">2026-02-01T03:21:34Z</dcterms:modified>
</cp:coreProperties>
</file>