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58" r:id="rId1"/>
  </p:sldMasterIdLst>
  <p:sldIdLst>
    <p:sldId id="256" r:id="rId2"/>
    <p:sldId id="276" r:id="rId3"/>
    <p:sldId id="277" r:id="rId4"/>
    <p:sldId id="278" r:id="rId5"/>
    <p:sldId id="279" r:id="rId6"/>
    <p:sldId id="280" r:id="rId7"/>
    <p:sldId id="281" r:id="rId8"/>
    <p:sldId id="282" r:id="rId9"/>
    <p:sldId id="283" r:id="rId10"/>
    <p:sldId id="261" r:id="rId11"/>
    <p:sldId id="284" r:id="rId12"/>
    <p:sldId id="285" r:id="rId13"/>
    <p:sldId id="270" r:id="rId14"/>
    <p:sldId id="272" r:id="rId15"/>
    <p:sldId id="292" r:id="rId16"/>
    <p:sldId id="293" r:id="rId17"/>
    <p:sldId id="294" r:id="rId18"/>
    <p:sldId id="295" r:id="rId19"/>
    <p:sldId id="296" r:id="rId20"/>
    <p:sldId id="297" r:id="rId21"/>
    <p:sldId id="298" r:id="rId22"/>
    <p:sldId id="299" r:id="rId23"/>
    <p:sldId id="302" r:id="rId24"/>
    <p:sldId id="300" r:id="rId25"/>
    <p:sldId id="301" r:id="rId26"/>
    <p:sldId id="264" r:id="rId27"/>
    <p:sldId id="273" r:id="rId28"/>
    <p:sldId id="274" r:id="rId29"/>
    <p:sldId id="275"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47" d="100"/>
          <a:sy n="47" d="100"/>
        </p:scale>
        <p:origin x="668" y="2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microsoft.com/office/2016/11/relationships/changesInfo" Target="changesInfos/changesInfo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exis Sanford" userId="65c04eff02880214" providerId="LiveId" clId="{1DD0C5A4-801E-4E88-AF3A-13635A63646E}"/>
    <pc:docChg chg="undo custSel addSld delSld modSld sldOrd addMainMaster delMainMaster">
      <pc:chgData name="Alexis Sanford" userId="65c04eff02880214" providerId="LiveId" clId="{1DD0C5A4-801E-4E88-AF3A-13635A63646E}" dt="2026-01-29T13:09:23.829" v="3296" actId="1036"/>
      <pc:docMkLst>
        <pc:docMk/>
      </pc:docMkLst>
      <pc:sldChg chg="modSp add del mod ord">
        <pc:chgData name="Alexis Sanford" userId="65c04eff02880214" providerId="LiveId" clId="{1DD0C5A4-801E-4E88-AF3A-13635A63646E}" dt="2026-01-29T13:09:23.829" v="3296" actId="1036"/>
        <pc:sldMkLst>
          <pc:docMk/>
          <pc:sldMk cId="3148294283" sldId="270"/>
        </pc:sldMkLst>
        <pc:picChg chg="mod">
          <ac:chgData name="Alexis Sanford" userId="65c04eff02880214" providerId="LiveId" clId="{1DD0C5A4-801E-4E88-AF3A-13635A63646E}" dt="2026-01-29T13:09:23.829" v="3296" actId="1036"/>
          <ac:picMkLst>
            <pc:docMk/>
            <pc:sldMk cId="3148294283" sldId="270"/>
            <ac:picMk id="6" creationId="{F3D69348-E151-5AF8-7843-7CE0F724979C}"/>
          </ac:picMkLst>
        </pc:picChg>
      </pc:sldChg>
      <pc:sldChg chg="addSp delSp modSp add mod">
        <pc:chgData name="Alexis Sanford" userId="65c04eff02880214" providerId="LiveId" clId="{1DD0C5A4-801E-4E88-AF3A-13635A63646E}" dt="2026-01-29T02:15:07.604" v="3287" actId="1036"/>
        <pc:sldMkLst>
          <pc:docMk/>
          <pc:sldMk cId="3647370330" sldId="279"/>
        </pc:sldMkLst>
        <pc:picChg chg="add mod modCrop">
          <ac:chgData name="Alexis Sanford" userId="65c04eff02880214" providerId="LiveId" clId="{1DD0C5A4-801E-4E88-AF3A-13635A63646E}" dt="2026-01-29T02:15:07.604" v="3287" actId="1036"/>
          <ac:picMkLst>
            <pc:docMk/>
            <pc:sldMk cId="3647370330" sldId="279"/>
            <ac:picMk id="5" creationId="{4D93A33F-72D0-5A0D-21F8-11E9ED500063}"/>
          </ac:picMkLst>
        </pc:picChg>
      </pc:sldChg>
      <pc:sldChg chg="modSp mod">
        <pc:chgData name="Alexis Sanford" userId="65c04eff02880214" providerId="LiveId" clId="{1DD0C5A4-801E-4E88-AF3A-13635A63646E}" dt="2026-01-29T02:25:52.774" v="3289" actId="1036"/>
        <pc:sldMkLst>
          <pc:docMk/>
          <pc:sldMk cId="3217601601" sldId="280"/>
        </pc:sldMkLst>
        <pc:picChg chg="mod">
          <ac:chgData name="Alexis Sanford" userId="65c04eff02880214" providerId="LiveId" clId="{1DD0C5A4-801E-4E88-AF3A-13635A63646E}" dt="2026-01-29T02:25:52.774" v="3289" actId="1036"/>
          <ac:picMkLst>
            <pc:docMk/>
            <pc:sldMk cId="3217601601" sldId="280"/>
            <ac:picMk id="5" creationId="{E2639101-5E62-1302-0349-5531F9D97204}"/>
          </ac:picMkLst>
        </pc:picChg>
      </pc:sldChg>
      <pc:sldChg chg="modSp mod">
        <pc:chgData name="Alexis Sanford" userId="65c04eff02880214" providerId="LiveId" clId="{1DD0C5A4-801E-4E88-AF3A-13635A63646E}" dt="2026-01-29T02:35:38.371" v="3292" actId="1036"/>
        <pc:sldMkLst>
          <pc:docMk/>
          <pc:sldMk cId="2749894517" sldId="281"/>
        </pc:sldMkLst>
        <pc:picChg chg="mod">
          <ac:chgData name="Alexis Sanford" userId="65c04eff02880214" providerId="LiveId" clId="{1DD0C5A4-801E-4E88-AF3A-13635A63646E}" dt="2026-01-29T02:35:38.371" v="3292" actId="1036"/>
          <ac:picMkLst>
            <pc:docMk/>
            <pc:sldMk cId="2749894517" sldId="281"/>
            <ac:picMk id="5" creationId="{FBB110AD-B14A-319D-084E-F93542D5DA80}"/>
          </ac:picMkLst>
        </pc:picChg>
      </pc:sldChg>
      <pc:sldChg chg="modSp mod">
        <pc:chgData name="Alexis Sanford" userId="65c04eff02880214" providerId="LiveId" clId="{1DD0C5A4-801E-4E88-AF3A-13635A63646E}" dt="2026-01-29T13:03:21.731" v="3294" actId="1036"/>
        <pc:sldMkLst>
          <pc:docMk/>
          <pc:sldMk cId="1461278401" sldId="284"/>
        </pc:sldMkLst>
        <pc:picChg chg="mod">
          <ac:chgData name="Alexis Sanford" userId="65c04eff02880214" providerId="LiveId" clId="{1DD0C5A4-801E-4E88-AF3A-13635A63646E}" dt="2026-01-29T13:03:21.731" v="3294" actId="1036"/>
          <ac:picMkLst>
            <pc:docMk/>
            <pc:sldMk cId="1461278401" sldId="284"/>
            <ac:picMk id="7" creationId="{F3A9A9FB-34E9-8F33-E466-D7C544CB91BD}"/>
          </ac:picMkLst>
        </pc:picChg>
      </pc:sldChg>
    </pc:docChg>
  </pc:docChgLst>
</pc:chgInfo>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Photo 1">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A9A80D3-2272-ED0F-EBF4-34428557569F}"/>
              </a:ext>
            </a:extLst>
          </p:cNvPr>
          <p:cNvSpPr/>
          <p:nvPr/>
        </p:nvSpPr>
        <p:spPr>
          <a:xfrm>
            <a:off x="-1" y="0"/>
            <a:ext cx="12192001"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91F71E75-F7A2-7C1F-EF86-C5186E904883}"/>
              </a:ext>
            </a:extLst>
          </p:cNvPr>
          <p:cNvSpPr/>
          <p:nvPr/>
        </p:nvSpPr>
        <p:spPr>
          <a:xfrm>
            <a:off x="-4262" y="0"/>
            <a:ext cx="7547339" cy="6858002"/>
          </a:xfrm>
          <a:prstGeom prst="rect">
            <a:avLst/>
          </a:prstGeom>
          <a:gradFill>
            <a:gsLst>
              <a:gs pos="6000">
                <a:schemeClr val="accent5"/>
              </a:gs>
              <a:gs pos="100000">
                <a:schemeClr val="accent2"/>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5AB4E0A7-C9D3-8408-2EE0-E46AF38E815F}"/>
              </a:ext>
            </a:extLst>
          </p:cNvPr>
          <p:cNvSpPr/>
          <p:nvPr/>
        </p:nvSpPr>
        <p:spPr>
          <a:xfrm rot="10800000">
            <a:off x="-4285" y="-3"/>
            <a:ext cx="7547361" cy="6857999"/>
          </a:xfrm>
          <a:prstGeom prst="rect">
            <a:avLst/>
          </a:prstGeom>
          <a:gradFill>
            <a:gsLst>
              <a:gs pos="43000">
                <a:schemeClr val="accent2">
                  <a:alpha val="0"/>
                </a:schemeClr>
              </a:gs>
              <a:gs pos="100000">
                <a:schemeClr val="accent2">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E373CB42-010B-9ABE-75EF-F502B4A9F42C}"/>
              </a:ext>
            </a:extLst>
          </p:cNvPr>
          <p:cNvSpPr/>
          <p:nvPr/>
        </p:nvSpPr>
        <p:spPr>
          <a:xfrm rot="16200000">
            <a:off x="1156173" y="-1160457"/>
            <a:ext cx="5226425" cy="7547338"/>
          </a:xfrm>
          <a:prstGeom prst="rect">
            <a:avLst/>
          </a:prstGeom>
          <a:gradFill>
            <a:gsLst>
              <a:gs pos="50000">
                <a:schemeClr val="accent5">
                  <a:alpha val="0"/>
                </a:schemeClr>
              </a:gs>
              <a:gs pos="100000">
                <a:schemeClr val="accent5">
                  <a:lumMod val="60000"/>
                  <a:lumOff val="40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12648" y="502920"/>
            <a:ext cx="5852160" cy="2953512"/>
          </a:xfrm>
        </p:spPr>
        <p:txBody>
          <a:bodyPr vert="horz" lIns="91440" tIns="45720" rIns="91440" bIns="45720" rtlCol="0" anchor="t">
            <a:normAutofit/>
          </a:bodyPr>
          <a:lstStyle>
            <a:lvl1pPr>
              <a:defRPr lang="en-US" sz="5400" dirty="0">
                <a:solidFill>
                  <a:schemeClr val="bg1"/>
                </a:solidFill>
              </a:defRPr>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12648" y="4544568"/>
            <a:ext cx="4681728" cy="1591056"/>
          </a:xfrm>
        </p:spPr>
        <p:txBody>
          <a:bodyPr vert="horz" lIns="91440" tIns="45720" rIns="91440" bIns="45720" rtlCol="0" anchor="ctr">
            <a:normAutofit/>
          </a:bodyPr>
          <a:lstStyle>
            <a:lvl1pPr marL="0" indent="0">
              <a:buNone/>
              <a:defRPr lang="en-US" sz="2000" dirty="0">
                <a:solidFill>
                  <a:schemeClr val="bg1"/>
                </a:solidFill>
              </a:defRPr>
            </a:lvl1pPr>
          </a:lstStyle>
          <a:p>
            <a:pPr lvl="0"/>
            <a:r>
              <a:rPr lang="en-US" dirty="0"/>
              <a:t>Click to edit Master subtitle style</a:t>
            </a:r>
          </a:p>
        </p:txBody>
      </p:sp>
      <p:sp>
        <p:nvSpPr>
          <p:cNvPr id="11" name="Footer Placeholder 10">
            <a:extLst>
              <a:ext uri="{FF2B5EF4-FFF2-40B4-BE49-F238E27FC236}">
                <a16:creationId xmlns:a16="http://schemas.microsoft.com/office/drawing/2014/main" id="{F98245A6-7E39-43E3-BB93-77F622756065}"/>
              </a:ext>
            </a:extLst>
          </p:cNvPr>
          <p:cNvSpPr>
            <a:spLocks noGrp="1"/>
          </p:cNvSpPr>
          <p:nvPr>
            <p:ph type="ftr" sz="quarter" idx="15"/>
          </p:nvPr>
        </p:nvSpPr>
        <p:spPr/>
        <p:txBody>
          <a:bodyPr/>
          <a:lstStyle>
            <a:lvl1pPr>
              <a:defRPr>
                <a:solidFill>
                  <a:schemeClr val="bg1"/>
                </a:solidFill>
              </a:defRPr>
            </a:lvl1pPr>
          </a:lstStyle>
          <a:p>
            <a:r>
              <a:rPr lang="en-US"/>
              <a:t>Sample Footer Text</a:t>
            </a:r>
            <a:endParaRPr lang="en-US" dirty="0"/>
          </a:p>
        </p:txBody>
      </p:sp>
      <p:sp>
        <p:nvSpPr>
          <p:cNvPr id="10" name="Date Placeholder 9">
            <a:extLst>
              <a:ext uri="{FF2B5EF4-FFF2-40B4-BE49-F238E27FC236}">
                <a16:creationId xmlns:a16="http://schemas.microsoft.com/office/drawing/2014/main" id="{00431E1F-9861-6E9A-6FDA-9450A0A9109C}"/>
              </a:ext>
            </a:extLst>
          </p:cNvPr>
          <p:cNvSpPr>
            <a:spLocks noGrp="1"/>
          </p:cNvSpPr>
          <p:nvPr>
            <p:ph type="dt" sz="half" idx="14"/>
          </p:nvPr>
        </p:nvSpPr>
        <p:spPr>
          <a:xfrm>
            <a:off x="4617720" y="6318504"/>
            <a:ext cx="2153412" cy="365760"/>
          </a:xfrm>
        </p:spPr>
        <p:txBody>
          <a:bodyPr/>
          <a:lstStyle>
            <a:lvl1pPr>
              <a:defRPr>
                <a:solidFill>
                  <a:schemeClr val="bg1"/>
                </a:solidFill>
              </a:defRPr>
            </a:lvl1pPr>
          </a:lstStyle>
          <a:p>
            <a:fld id="{D29CF56E-D922-4450-9794-8B0E1451F6EB}" type="datetime1">
              <a:rPr lang="en-US" smtClean="0"/>
              <a:t>1/28/2026</a:t>
            </a:fld>
            <a:endParaRPr lang="en-US" dirty="0"/>
          </a:p>
        </p:txBody>
      </p:sp>
      <p:sp>
        <p:nvSpPr>
          <p:cNvPr id="12" name="Slide Number Placeholder 11">
            <a:extLst>
              <a:ext uri="{FF2B5EF4-FFF2-40B4-BE49-F238E27FC236}">
                <a16:creationId xmlns:a16="http://schemas.microsoft.com/office/drawing/2014/main" id="{43C4D8A9-0078-62DC-A293-9B6083ED649D}"/>
              </a:ext>
            </a:extLst>
          </p:cNvPr>
          <p:cNvSpPr>
            <a:spLocks noGrp="1"/>
          </p:cNvSpPr>
          <p:nvPr>
            <p:ph type="sldNum" sz="quarter" idx="16"/>
          </p:nvPr>
        </p:nvSpPr>
        <p:spPr>
          <a:xfrm>
            <a:off x="6688836" y="6318504"/>
            <a:ext cx="493776" cy="365760"/>
          </a:xfrm>
        </p:spPr>
        <p:txBody>
          <a:bodyPr/>
          <a:lstStyle>
            <a:lvl1pPr>
              <a:defRPr>
                <a:solidFill>
                  <a:schemeClr val="bg1"/>
                </a:solidFill>
              </a:defRPr>
            </a:lvl1pPr>
          </a:lstStyle>
          <a:p>
            <a:fld id="{CC057153-B650-4DEB-B370-79DDCFDCE934}" type="slidenum">
              <a:rPr lang="en-US" smtClean="0"/>
              <a:pPr/>
              <a:t>‹#›</a:t>
            </a:fld>
            <a:endParaRPr lang="en-US" dirty="0"/>
          </a:p>
        </p:txBody>
      </p:sp>
      <p:sp>
        <p:nvSpPr>
          <p:cNvPr id="9" name="Picture Placeholder 8">
            <a:extLst>
              <a:ext uri="{FF2B5EF4-FFF2-40B4-BE49-F238E27FC236}">
                <a16:creationId xmlns:a16="http://schemas.microsoft.com/office/drawing/2014/main" id="{37C87932-7DAB-7F93-5E51-7AEEA5AC7FEA}"/>
              </a:ext>
            </a:extLst>
          </p:cNvPr>
          <p:cNvSpPr>
            <a:spLocks noGrp="1"/>
          </p:cNvSpPr>
          <p:nvPr>
            <p:ph type="pic" sz="quarter" idx="13" hasCustomPrompt="1"/>
          </p:nvPr>
        </p:nvSpPr>
        <p:spPr>
          <a:xfrm>
            <a:off x="7534656" y="0"/>
            <a:ext cx="4654296" cy="6858000"/>
          </a:xfrm>
          <a:blipFill dpi="0" rotWithShape="1">
            <a:blip r:embed="rId2">
              <a:alphaModFix amt="70000"/>
            </a:blip>
            <a:srcRect/>
            <a:stretch>
              <a:fillRect/>
            </a:stretch>
          </a:blipFill>
        </p:spPr>
        <p:txBody>
          <a:bodyPr/>
          <a:lstStyle>
            <a:lvl1pPr marL="0" indent="0">
              <a:buNone/>
              <a:defRPr/>
            </a:lvl1pPr>
          </a:lstStyle>
          <a:p>
            <a:r>
              <a:rPr lang="en-US" dirty="0"/>
              <a:t>.</a:t>
            </a:r>
          </a:p>
        </p:txBody>
      </p:sp>
    </p:spTree>
    <p:extLst>
      <p:ext uri="{BB962C8B-B14F-4D97-AF65-F5344CB8AC3E}">
        <p14:creationId xmlns:p14="http://schemas.microsoft.com/office/powerpoint/2010/main" val="2952708671"/>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Content 1">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3EACE7F8-A7D9-2E2C-2B0B-0DB8D7168AAC}"/>
              </a:ext>
              <a:ext uri="{C183D7F6-B498-43B3-948B-1728B52AA6E4}">
                <adec:decorative xmlns:adec="http://schemas.microsoft.com/office/drawing/2017/decorative" val="1"/>
              </a:ext>
            </a:extLst>
          </p:cNvPr>
          <p:cNvGrpSpPr/>
          <p:nvPr/>
        </p:nvGrpSpPr>
        <p:grpSpPr>
          <a:xfrm rot="10800000">
            <a:off x="0" y="6743026"/>
            <a:ext cx="12207200" cy="123363"/>
            <a:chOff x="-5025" y="6737718"/>
            <a:chExt cx="12207200" cy="123363"/>
          </a:xfrm>
        </p:grpSpPr>
        <p:sp>
          <p:nvSpPr>
            <p:cNvPr id="11" name="Rectangle 10">
              <a:extLst>
                <a:ext uri="{FF2B5EF4-FFF2-40B4-BE49-F238E27FC236}">
                  <a16:creationId xmlns:a16="http://schemas.microsoft.com/office/drawing/2014/main" id="{DB768309-21D1-59BA-F479-9F846B9A0FB2}"/>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3D94F90-5391-9976-036B-C34C2C30448C}"/>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8" y="457200"/>
            <a:ext cx="10954512" cy="795528"/>
          </a:xfrm>
        </p:spPr>
        <p:txBody>
          <a:bodyPr/>
          <a:lstStyle>
            <a:lvl1pPr>
              <a:defRPr>
                <a:gradFill>
                  <a:gsLst>
                    <a:gs pos="0">
                      <a:schemeClr val="accent5"/>
                    </a:gs>
                    <a:gs pos="100000">
                      <a:schemeClr val="accent2"/>
                    </a:gs>
                  </a:gsLst>
                  <a:lin ang="13800000" scaled="0"/>
                </a:gra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612648" y="1362455"/>
            <a:ext cx="10954512" cy="495604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7">
            <a:extLst>
              <a:ext uri="{FF2B5EF4-FFF2-40B4-BE49-F238E27FC236}">
                <a16:creationId xmlns:a16="http://schemas.microsoft.com/office/drawing/2014/main" id="{9BEDC843-90AD-36D3-6615-3505603F8E22}"/>
              </a:ext>
            </a:extLst>
          </p:cNvPr>
          <p:cNvSpPr>
            <a:spLocks noGrp="1"/>
          </p:cNvSpPr>
          <p:nvPr>
            <p:ph type="ftr" sz="quarter" idx="11"/>
          </p:nvPr>
        </p:nvSpPr>
        <p:spPr/>
        <p:txBody>
          <a:bodyPr/>
          <a:lstStyle/>
          <a:p>
            <a:pPr algn="l"/>
            <a:r>
              <a:rPr lang="en-US"/>
              <a:t>Sample Footer Text</a:t>
            </a:r>
            <a:endParaRPr lang="en-US" dirty="0"/>
          </a:p>
        </p:txBody>
      </p:sp>
      <p:sp>
        <p:nvSpPr>
          <p:cNvPr id="7" name="Date Placeholder 6">
            <a:extLst>
              <a:ext uri="{FF2B5EF4-FFF2-40B4-BE49-F238E27FC236}">
                <a16:creationId xmlns:a16="http://schemas.microsoft.com/office/drawing/2014/main" id="{852C5F7B-97CA-C06C-A155-E4BC307DB0FB}"/>
              </a:ext>
            </a:extLst>
          </p:cNvPr>
          <p:cNvSpPr>
            <a:spLocks noGrp="1"/>
          </p:cNvSpPr>
          <p:nvPr>
            <p:ph type="dt" sz="half" idx="10"/>
          </p:nvPr>
        </p:nvSpPr>
        <p:spPr/>
        <p:txBody>
          <a:bodyPr/>
          <a:lstStyle/>
          <a:p>
            <a:fld id="{CBE1C96F-46D7-47BB-8945-9667BCB4F5BB}" type="datetime1">
              <a:rPr lang="en-US" smtClean="0"/>
              <a:t>1/28/2026</a:t>
            </a:fld>
            <a:endParaRPr lang="en-US" dirty="0"/>
          </a:p>
        </p:txBody>
      </p:sp>
      <p:sp>
        <p:nvSpPr>
          <p:cNvPr id="9" name="Slide Number Placeholder 8">
            <a:extLst>
              <a:ext uri="{FF2B5EF4-FFF2-40B4-BE49-F238E27FC236}">
                <a16:creationId xmlns:a16="http://schemas.microsoft.com/office/drawing/2014/main" id="{DB324737-C1DF-CE60-245E-385E02AC2FB0}"/>
              </a:ext>
            </a:extLst>
          </p:cNvPr>
          <p:cNvSpPr>
            <a:spLocks noGrp="1"/>
          </p:cNvSpPr>
          <p:nvPr>
            <p:ph type="sldNum" sz="quarter" idx="12"/>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7836939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Photo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8247888" y="713232"/>
            <a:ext cx="3364992" cy="3227832"/>
          </a:xfrm>
        </p:spPr>
        <p:txBody>
          <a:bodyPr vert="horz" lIns="91440" tIns="45720" rIns="91440" bIns="45720" rtlCol="0" anchor="t">
            <a:normAutofit/>
          </a:bodyPr>
          <a:lstStyle>
            <a:lvl1pPr>
              <a:defRPr lang="en-US" sz="4000" dirty="0">
                <a:gradFill>
                  <a:gsLst>
                    <a:gs pos="0">
                      <a:schemeClr val="accent2"/>
                    </a:gs>
                    <a:gs pos="100000">
                      <a:schemeClr val="accent5"/>
                    </a:gs>
                  </a:gsLst>
                  <a:lin ang="15600000" scaled="0"/>
                </a:gradFill>
              </a:defRPr>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8247888" y="5138927"/>
            <a:ext cx="3200400" cy="1197864"/>
          </a:xfrm>
        </p:spPr>
        <p:txBody>
          <a:bodyPr vert="horz" lIns="91440" tIns="45720" rIns="91440" bIns="45720" rtlCol="0">
            <a:normAutofit/>
          </a:bodyPr>
          <a:lstStyle>
            <a:lvl1pPr marL="0" indent="0">
              <a:buNone/>
              <a:defRPr lang="en-US" sz="2000" dirty="0"/>
            </a:lvl1pPr>
          </a:lstStyle>
          <a:p>
            <a:pPr lvl="0"/>
            <a:r>
              <a:rPr lang="en-US" dirty="0"/>
              <a:t>Click to edit Master subtitle style</a:t>
            </a:r>
          </a:p>
        </p:txBody>
      </p:sp>
      <p:sp>
        <p:nvSpPr>
          <p:cNvPr id="9" name="Picture Placeholder 8">
            <a:extLst>
              <a:ext uri="{FF2B5EF4-FFF2-40B4-BE49-F238E27FC236}">
                <a16:creationId xmlns:a16="http://schemas.microsoft.com/office/drawing/2014/main" id="{37C87932-7DAB-7F93-5E51-7AEEA5AC7FEA}"/>
              </a:ext>
            </a:extLst>
          </p:cNvPr>
          <p:cNvSpPr>
            <a:spLocks noGrp="1"/>
          </p:cNvSpPr>
          <p:nvPr>
            <p:ph type="pic" sz="quarter" idx="13" hasCustomPrompt="1"/>
          </p:nvPr>
        </p:nvSpPr>
        <p:spPr>
          <a:xfrm>
            <a:off x="0" y="0"/>
            <a:ext cx="7548451" cy="6858000"/>
          </a:xfrm>
          <a:blipFill>
            <a:blip r:embed="rId2">
              <a:alphaModFix amt="70000"/>
            </a:blip>
            <a:stretch>
              <a:fillRect/>
            </a:stretch>
          </a:blipFill>
        </p:spPr>
        <p:txBody>
          <a:bodyPr/>
          <a:lstStyle>
            <a:lvl1pPr marL="0" indent="0">
              <a:buNone/>
              <a:defRPr/>
            </a:lvl1pPr>
          </a:lstStyle>
          <a:p>
            <a:r>
              <a:rPr lang="en-US" dirty="0"/>
              <a:t>.</a:t>
            </a:r>
          </a:p>
        </p:txBody>
      </p:sp>
      <p:grpSp>
        <p:nvGrpSpPr>
          <p:cNvPr id="7" name="Group 6">
            <a:extLst>
              <a:ext uri="{FF2B5EF4-FFF2-40B4-BE49-F238E27FC236}">
                <a16:creationId xmlns:a16="http://schemas.microsoft.com/office/drawing/2014/main" id="{9BCBE317-7590-8646-B2DB-5BED6EE8A19B}"/>
              </a:ext>
              <a:ext uri="{C183D7F6-B498-43B3-948B-1728B52AA6E4}">
                <adec:decorative xmlns:adec="http://schemas.microsoft.com/office/drawing/2017/decorative" val="1"/>
              </a:ext>
            </a:extLst>
          </p:cNvPr>
          <p:cNvGrpSpPr/>
          <p:nvPr/>
        </p:nvGrpSpPr>
        <p:grpSpPr>
          <a:xfrm rot="5400000">
            <a:off x="4181134" y="3367319"/>
            <a:ext cx="6858000" cy="123363"/>
            <a:chOff x="-5025" y="6737718"/>
            <a:chExt cx="12207200" cy="123363"/>
          </a:xfrm>
        </p:grpSpPr>
        <p:sp>
          <p:nvSpPr>
            <p:cNvPr id="8" name="Rectangle 7">
              <a:extLst>
                <a:ext uri="{FF2B5EF4-FFF2-40B4-BE49-F238E27FC236}">
                  <a16:creationId xmlns:a16="http://schemas.microsoft.com/office/drawing/2014/main" id="{55B255D3-4FB2-87A8-E502-9CDE10990A39}"/>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FD15F704-CD21-A249-03F6-4F036D21400B}"/>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Footer Placeholder 4">
            <a:extLst>
              <a:ext uri="{FF2B5EF4-FFF2-40B4-BE49-F238E27FC236}">
                <a16:creationId xmlns:a16="http://schemas.microsoft.com/office/drawing/2014/main" id="{6B30B7E9-D8D3-BC56-A758-6C86B58C0AC5}"/>
              </a:ext>
            </a:extLst>
          </p:cNvPr>
          <p:cNvSpPr>
            <a:spLocks noGrp="1"/>
          </p:cNvSpPr>
          <p:nvPr>
            <p:ph type="ftr" sz="quarter" idx="15"/>
          </p:nvPr>
        </p:nvSpPr>
        <p:spPr>
          <a:xfrm>
            <a:off x="8247888" y="6318504"/>
            <a:ext cx="2459736" cy="365760"/>
          </a:xfrm>
        </p:spPr>
        <p:txBody>
          <a:bodyPr/>
          <a:lstStyle/>
          <a:p>
            <a:r>
              <a:rPr lang="en-US" dirty="0"/>
              <a:t>Sample Footer Text</a:t>
            </a:r>
          </a:p>
        </p:txBody>
      </p:sp>
      <p:sp>
        <p:nvSpPr>
          <p:cNvPr id="4" name="Date Placeholder 3">
            <a:extLst>
              <a:ext uri="{FF2B5EF4-FFF2-40B4-BE49-F238E27FC236}">
                <a16:creationId xmlns:a16="http://schemas.microsoft.com/office/drawing/2014/main" id="{3D4FF974-138E-88CF-9001-1A07C67D1DFD}"/>
              </a:ext>
            </a:extLst>
          </p:cNvPr>
          <p:cNvSpPr>
            <a:spLocks noGrp="1"/>
          </p:cNvSpPr>
          <p:nvPr>
            <p:ph type="dt" sz="half" idx="14"/>
          </p:nvPr>
        </p:nvSpPr>
        <p:spPr>
          <a:xfrm>
            <a:off x="10707624" y="6318504"/>
            <a:ext cx="859536" cy="365760"/>
          </a:xfrm>
        </p:spPr>
        <p:txBody>
          <a:bodyPr/>
          <a:lstStyle/>
          <a:p>
            <a:fld id="{A6379DD5-AE65-4D02-9BCE-257CC17A63B7}" type="datetime1">
              <a:rPr lang="en-US" smtClean="0"/>
              <a:t>1/28/2026</a:t>
            </a:fld>
            <a:endParaRPr lang="en-US" dirty="0"/>
          </a:p>
        </p:txBody>
      </p:sp>
      <p:sp>
        <p:nvSpPr>
          <p:cNvPr id="6" name="Slide Number Placeholder 5">
            <a:extLst>
              <a:ext uri="{FF2B5EF4-FFF2-40B4-BE49-F238E27FC236}">
                <a16:creationId xmlns:a16="http://schemas.microsoft.com/office/drawing/2014/main" id="{E1DA7CD4-7B92-1CD1-A9F0-94B053972CA3}"/>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604775460"/>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Photo 3">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12648" y="502920"/>
            <a:ext cx="5852160" cy="2953512"/>
          </a:xfrm>
        </p:spPr>
        <p:txBody>
          <a:bodyPr vert="horz" lIns="91440" tIns="45720" rIns="91440" bIns="45720" rtlCol="0" anchor="t">
            <a:normAutofit/>
          </a:bodyPr>
          <a:lstStyle>
            <a:lvl1pPr>
              <a:defRPr lang="en-US" sz="5400" dirty="0">
                <a:gradFill>
                  <a:gsLst>
                    <a:gs pos="0">
                      <a:schemeClr val="accent2"/>
                    </a:gs>
                    <a:gs pos="100000">
                      <a:schemeClr val="accent5"/>
                    </a:gs>
                  </a:gsLst>
                  <a:lin ang="15600000" scaled="0"/>
                </a:gradFill>
              </a:defRPr>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12648" y="4544568"/>
            <a:ext cx="4681728" cy="1591056"/>
          </a:xfrm>
        </p:spPr>
        <p:txBody>
          <a:bodyPr vert="horz" lIns="91440" tIns="45720" rIns="91440" bIns="45720" rtlCol="0" anchor="ctr">
            <a:normAutofit/>
          </a:bodyPr>
          <a:lstStyle>
            <a:lvl1pPr marL="0" indent="0">
              <a:buNone/>
              <a:defRPr lang="en-US" sz="2000" dirty="0"/>
            </a:lvl1pPr>
          </a:lstStyle>
          <a:p>
            <a:pPr lvl="0"/>
            <a:r>
              <a:rPr lang="en-US" dirty="0"/>
              <a:t>Click to edit Master subtitle style</a:t>
            </a:r>
          </a:p>
        </p:txBody>
      </p:sp>
      <p:sp>
        <p:nvSpPr>
          <p:cNvPr id="11" name="Footer Placeholder 10">
            <a:extLst>
              <a:ext uri="{FF2B5EF4-FFF2-40B4-BE49-F238E27FC236}">
                <a16:creationId xmlns:a16="http://schemas.microsoft.com/office/drawing/2014/main" id="{F98245A6-7E39-43E3-BB93-77F622756065}"/>
              </a:ext>
            </a:extLst>
          </p:cNvPr>
          <p:cNvSpPr>
            <a:spLocks noGrp="1"/>
          </p:cNvSpPr>
          <p:nvPr>
            <p:ph type="ftr" sz="quarter" idx="15"/>
          </p:nvPr>
        </p:nvSpPr>
        <p:spPr/>
        <p:txBody>
          <a:bodyPr/>
          <a:lstStyle/>
          <a:p>
            <a:pPr algn="l"/>
            <a:r>
              <a:rPr lang="en-US" dirty="0"/>
              <a:t>Sample Footer Text</a:t>
            </a:r>
          </a:p>
        </p:txBody>
      </p:sp>
      <p:sp>
        <p:nvSpPr>
          <p:cNvPr id="10" name="Date Placeholder 9">
            <a:extLst>
              <a:ext uri="{FF2B5EF4-FFF2-40B4-BE49-F238E27FC236}">
                <a16:creationId xmlns:a16="http://schemas.microsoft.com/office/drawing/2014/main" id="{00431E1F-9861-6E9A-6FDA-9450A0A9109C}"/>
              </a:ext>
            </a:extLst>
          </p:cNvPr>
          <p:cNvSpPr>
            <a:spLocks noGrp="1"/>
          </p:cNvSpPr>
          <p:nvPr>
            <p:ph type="dt" sz="half" idx="14"/>
          </p:nvPr>
        </p:nvSpPr>
        <p:spPr>
          <a:xfrm>
            <a:off x="4617720" y="6318504"/>
            <a:ext cx="2153412" cy="365760"/>
          </a:xfrm>
        </p:spPr>
        <p:txBody>
          <a:bodyPr/>
          <a:lstStyle/>
          <a:p>
            <a:fld id="{9DFFF819-4E26-4576-8A6D-DA055CFF682A}" type="datetime1">
              <a:rPr lang="en-US" smtClean="0"/>
              <a:t>1/28/2026</a:t>
            </a:fld>
            <a:endParaRPr lang="en-US" dirty="0"/>
          </a:p>
        </p:txBody>
      </p:sp>
      <p:sp>
        <p:nvSpPr>
          <p:cNvPr id="12" name="Slide Number Placeholder 11">
            <a:extLst>
              <a:ext uri="{FF2B5EF4-FFF2-40B4-BE49-F238E27FC236}">
                <a16:creationId xmlns:a16="http://schemas.microsoft.com/office/drawing/2014/main" id="{43C4D8A9-0078-62DC-A293-9B6083ED649D}"/>
              </a:ext>
            </a:extLst>
          </p:cNvPr>
          <p:cNvSpPr>
            <a:spLocks noGrp="1"/>
          </p:cNvSpPr>
          <p:nvPr>
            <p:ph type="sldNum" sz="quarter" idx="16"/>
          </p:nvPr>
        </p:nvSpPr>
        <p:spPr>
          <a:xfrm>
            <a:off x="6688836" y="6318504"/>
            <a:ext cx="493776" cy="365760"/>
          </a:xfrm>
        </p:spPr>
        <p:txBody>
          <a:bodyPr/>
          <a:lstStyle/>
          <a:p>
            <a:fld id="{CC057153-B650-4DEB-B370-79DDCFDCE934}" type="slidenum">
              <a:rPr lang="en-US" smtClean="0"/>
              <a:pPr/>
              <a:t>‹#›</a:t>
            </a:fld>
            <a:endParaRPr lang="en-US" dirty="0"/>
          </a:p>
        </p:txBody>
      </p:sp>
      <p:sp>
        <p:nvSpPr>
          <p:cNvPr id="9" name="Picture Placeholder 8">
            <a:extLst>
              <a:ext uri="{FF2B5EF4-FFF2-40B4-BE49-F238E27FC236}">
                <a16:creationId xmlns:a16="http://schemas.microsoft.com/office/drawing/2014/main" id="{37C87932-7DAB-7F93-5E51-7AEEA5AC7FEA}"/>
              </a:ext>
            </a:extLst>
          </p:cNvPr>
          <p:cNvSpPr>
            <a:spLocks noGrp="1"/>
          </p:cNvSpPr>
          <p:nvPr>
            <p:ph type="pic" sz="quarter" idx="13" hasCustomPrompt="1"/>
          </p:nvPr>
        </p:nvSpPr>
        <p:spPr>
          <a:xfrm>
            <a:off x="7534656" y="0"/>
            <a:ext cx="4654296" cy="6858000"/>
          </a:xfrm>
          <a:blipFill>
            <a:blip r:embed="rId2">
              <a:alphaModFix amt="70000"/>
            </a:blip>
            <a:stretch>
              <a:fillRect/>
            </a:stretch>
          </a:blipFill>
        </p:spPr>
        <p:txBody>
          <a:bodyPr/>
          <a:lstStyle>
            <a:lvl1pPr marL="0" indent="0">
              <a:buNone/>
              <a:defRPr/>
            </a:lvl1pPr>
          </a:lstStyle>
          <a:p>
            <a:r>
              <a:rPr lang="en-US" dirty="0"/>
              <a:t>.</a:t>
            </a:r>
          </a:p>
        </p:txBody>
      </p:sp>
    </p:spTree>
    <p:extLst>
      <p:ext uri="{BB962C8B-B14F-4D97-AF65-F5344CB8AC3E}">
        <p14:creationId xmlns:p14="http://schemas.microsoft.com/office/powerpoint/2010/main" val="2516090190"/>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Photo 4">
    <p:bg>
      <p:bgRef idx="1001">
        <a:schemeClr val="bg1"/>
      </p:bgRef>
    </p:bg>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CEAB82C7-4740-BEAB-85E9-C816E1CDC453}"/>
              </a:ext>
              <a:ext uri="{C183D7F6-B498-43B3-948B-1728B52AA6E4}">
                <adec:decorative xmlns:adec="http://schemas.microsoft.com/office/drawing/2017/decorative" val="1"/>
              </a:ext>
            </a:extLst>
          </p:cNvPr>
          <p:cNvGrpSpPr/>
          <p:nvPr/>
        </p:nvGrpSpPr>
        <p:grpSpPr>
          <a:xfrm rot="10800000">
            <a:off x="0" y="4492680"/>
            <a:ext cx="12207200" cy="123363"/>
            <a:chOff x="-5025" y="6737718"/>
            <a:chExt cx="12207200" cy="123363"/>
          </a:xfrm>
        </p:grpSpPr>
        <p:sp>
          <p:nvSpPr>
            <p:cNvPr id="5" name="Rectangle 4">
              <a:extLst>
                <a:ext uri="{FF2B5EF4-FFF2-40B4-BE49-F238E27FC236}">
                  <a16:creationId xmlns:a16="http://schemas.microsoft.com/office/drawing/2014/main" id="{0B7E10D0-EE9E-6432-2C4D-0324DE19518E}"/>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663B4BE8-5DA5-6F2B-0DB6-7901D4547F64}"/>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522732" y="4965192"/>
            <a:ext cx="11146536" cy="786384"/>
          </a:xfrm>
        </p:spPr>
        <p:txBody>
          <a:bodyPr anchor="b">
            <a:normAutofit/>
          </a:bodyPr>
          <a:lstStyle>
            <a:lvl1pPr algn="ctr">
              <a:defRPr sz="3600">
                <a:solidFill>
                  <a:schemeClr val="tx1"/>
                </a:solidFill>
              </a:defRPr>
            </a:lvl1pPr>
          </a:lstStyle>
          <a:p>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1143000" y="5806440"/>
            <a:ext cx="9902952" cy="576072"/>
          </a:xfrm>
        </p:spPr>
        <p:txBody>
          <a:bodyPr anchor="t">
            <a:normAutofit/>
          </a:bodyPr>
          <a:lstStyle>
            <a:lvl1pPr marL="0" indent="0" algn="ctr">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9" name="Picture Placeholder 8">
            <a:extLst>
              <a:ext uri="{FF2B5EF4-FFF2-40B4-BE49-F238E27FC236}">
                <a16:creationId xmlns:a16="http://schemas.microsoft.com/office/drawing/2014/main" id="{37C87932-7DAB-7F93-5E51-7AEEA5AC7FEA}"/>
              </a:ext>
            </a:extLst>
          </p:cNvPr>
          <p:cNvSpPr>
            <a:spLocks noGrp="1"/>
          </p:cNvSpPr>
          <p:nvPr>
            <p:ph type="pic" sz="quarter" idx="13" hasCustomPrompt="1"/>
          </p:nvPr>
        </p:nvSpPr>
        <p:spPr>
          <a:xfrm>
            <a:off x="0" y="0"/>
            <a:ext cx="12188952" cy="4492679"/>
          </a:xfrm>
          <a:blipFill>
            <a:blip r:embed="rId2">
              <a:alphaModFix amt="70000"/>
            </a:blip>
            <a:stretch>
              <a:fillRect/>
            </a:stretch>
          </a:blipFill>
        </p:spPr>
        <p:txBody>
          <a:bodyPr/>
          <a:lstStyle>
            <a:lvl1pPr marL="0" indent="0">
              <a:buNone/>
              <a:defRPr/>
            </a:lvl1pPr>
          </a:lstStyle>
          <a:p>
            <a:r>
              <a:rPr lang="en-US" dirty="0"/>
              <a:t>.</a:t>
            </a:r>
          </a:p>
        </p:txBody>
      </p:sp>
      <p:sp>
        <p:nvSpPr>
          <p:cNvPr id="8" name="Footer Placeholder 7">
            <a:extLst>
              <a:ext uri="{FF2B5EF4-FFF2-40B4-BE49-F238E27FC236}">
                <a16:creationId xmlns:a16="http://schemas.microsoft.com/office/drawing/2014/main" id="{E972D5EE-6935-237E-C4A2-C61261249F33}"/>
              </a:ext>
            </a:extLst>
          </p:cNvPr>
          <p:cNvSpPr>
            <a:spLocks noGrp="1"/>
          </p:cNvSpPr>
          <p:nvPr>
            <p:ph type="ftr" sz="quarter" idx="15"/>
          </p:nvPr>
        </p:nvSpPr>
        <p:spPr/>
        <p:txBody>
          <a:bodyPr/>
          <a:lstStyle/>
          <a:p>
            <a:r>
              <a:rPr lang="en-US"/>
              <a:t>Sample Footer Text</a:t>
            </a:r>
            <a:endParaRPr lang="en-US" dirty="0"/>
          </a:p>
        </p:txBody>
      </p:sp>
      <p:sp>
        <p:nvSpPr>
          <p:cNvPr id="7" name="Date Placeholder 6">
            <a:extLst>
              <a:ext uri="{FF2B5EF4-FFF2-40B4-BE49-F238E27FC236}">
                <a16:creationId xmlns:a16="http://schemas.microsoft.com/office/drawing/2014/main" id="{0F001462-21CF-5988-0554-7DB1C494B04E}"/>
              </a:ext>
            </a:extLst>
          </p:cNvPr>
          <p:cNvSpPr>
            <a:spLocks noGrp="1"/>
          </p:cNvSpPr>
          <p:nvPr>
            <p:ph type="dt" sz="half" idx="14"/>
          </p:nvPr>
        </p:nvSpPr>
        <p:spPr/>
        <p:txBody>
          <a:bodyPr/>
          <a:lstStyle/>
          <a:p>
            <a:fld id="{2602ACF4-9E47-4D03-8EA6-1CE7E20F9165}" type="datetime1">
              <a:rPr lang="en-US" smtClean="0"/>
              <a:t>1/28/2026</a:t>
            </a:fld>
            <a:endParaRPr lang="en-US" dirty="0"/>
          </a:p>
        </p:txBody>
      </p:sp>
      <p:sp>
        <p:nvSpPr>
          <p:cNvPr id="13" name="Slide Number Placeholder 12">
            <a:extLst>
              <a:ext uri="{FF2B5EF4-FFF2-40B4-BE49-F238E27FC236}">
                <a16:creationId xmlns:a16="http://schemas.microsoft.com/office/drawing/2014/main" id="{C81CEA4D-A8A1-D4D2-8F28-C83469372446}"/>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573705190"/>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1">
    <p:bg>
      <p:bgRef idx="1001">
        <a:schemeClr val="bg1"/>
      </p:bgRef>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C0FABB9A-1B5B-9306-B7B9-58E4E5E4EE0D}"/>
              </a:ext>
            </a:extLst>
          </p:cNvPr>
          <p:cNvSpPr/>
          <p:nvPr/>
        </p:nvSpPr>
        <p:spPr>
          <a:xfrm>
            <a:off x="0" y="0"/>
            <a:ext cx="12192000" cy="6858000"/>
          </a:xfrm>
          <a:prstGeom prst="rect">
            <a:avLst/>
          </a:prstGeom>
          <a:solidFill>
            <a:schemeClr val="bg2"/>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a:extLst>
              <a:ext uri="{FF2B5EF4-FFF2-40B4-BE49-F238E27FC236}">
                <a16:creationId xmlns:a16="http://schemas.microsoft.com/office/drawing/2014/main" id="{1F155489-796B-CDF9-06C2-583941E589F7}"/>
              </a:ext>
            </a:extLst>
          </p:cNvPr>
          <p:cNvGrpSpPr/>
          <p:nvPr/>
        </p:nvGrpSpPr>
        <p:grpSpPr>
          <a:xfrm>
            <a:off x="0" y="0"/>
            <a:ext cx="12192000" cy="6867144"/>
            <a:chOff x="0" y="-7622"/>
            <a:chExt cx="12192000" cy="6894986"/>
          </a:xfrm>
        </p:grpSpPr>
        <p:sp>
          <p:nvSpPr>
            <p:cNvPr id="8" name="Rectangle 7">
              <a:extLst>
                <a:ext uri="{FF2B5EF4-FFF2-40B4-BE49-F238E27FC236}">
                  <a16:creationId xmlns:a16="http://schemas.microsoft.com/office/drawing/2014/main" id="{4F31A197-F740-DCA2-902E-29B890C31486}"/>
                </a:ext>
                <a:ext uri="{C183D7F6-B498-43B3-948B-1728B52AA6E4}">
                  <adec:decorative xmlns:adec="http://schemas.microsoft.com/office/drawing/2017/decorative" val="1"/>
                </a:ext>
              </a:extLst>
            </p:cNvPr>
            <p:cNvSpPr/>
            <p:nvPr/>
          </p:nvSpPr>
          <p:spPr>
            <a:xfrm rot="10800000">
              <a:off x="0" y="-7621"/>
              <a:ext cx="12192000" cy="6887364"/>
            </a:xfrm>
            <a:prstGeom prst="rect">
              <a:avLst/>
            </a:prstGeom>
            <a:gradFill>
              <a:gsLst>
                <a:gs pos="8000">
                  <a:schemeClr val="accent5"/>
                </a:gs>
                <a:gs pos="100000">
                  <a:schemeClr val="accent2"/>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9" name="Rectangle 8">
              <a:extLst>
                <a:ext uri="{FF2B5EF4-FFF2-40B4-BE49-F238E27FC236}">
                  <a16:creationId xmlns:a16="http://schemas.microsoft.com/office/drawing/2014/main" id="{35C02513-E6E5-DFFD-29B1-02BE448BAD59}"/>
                </a:ext>
                <a:ext uri="{C183D7F6-B498-43B3-948B-1728B52AA6E4}">
                  <adec:decorative xmlns:adec="http://schemas.microsoft.com/office/drawing/2017/decorative" val="1"/>
                </a:ext>
              </a:extLst>
            </p:cNvPr>
            <p:cNvSpPr/>
            <p:nvPr/>
          </p:nvSpPr>
          <p:spPr>
            <a:xfrm>
              <a:off x="399" y="0"/>
              <a:ext cx="8216919" cy="6887364"/>
            </a:xfrm>
            <a:prstGeom prst="rect">
              <a:avLst/>
            </a:prstGeom>
            <a:gradFill flip="none" rotWithShape="1">
              <a:gsLst>
                <a:gs pos="0">
                  <a:schemeClr val="accent5">
                    <a:lumMod val="75000"/>
                    <a:alpha val="79000"/>
                  </a:schemeClr>
                </a:gs>
                <a:gs pos="40000">
                  <a:schemeClr val="accent5">
                    <a:lumMod val="60000"/>
                    <a:lumOff val="40000"/>
                    <a:alpha val="0"/>
                  </a:schemeClr>
                </a:gs>
              </a:gsLst>
              <a:lin ang="19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 name="Rectangle 9">
              <a:extLst>
                <a:ext uri="{FF2B5EF4-FFF2-40B4-BE49-F238E27FC236}">
                  <a16:creationId xmlns:a16="http://schemas.microsoft.com/office/drawing/2014/main" id="{6FE184C5-789F-C980-F425-AF26045C8F03}"/>
                </a:ext>
                <a:ext uri="{C183D7F6-B498-43B3-948B-1728B52AA6E4}">
                  <adec:decorative xmlns:adec="http://schemas.microsoft.com/office/drawing/2017/decorative" val="1"/>
                </a:ext>
              </a:extLst>
            </p:cNvPr>
            <p:cNvSpPr/>
            <p:nvPr/>
          </p:nvSpPr>
          <p:spPr>
            <a:xfrm>
              <a:off x="3739978" y="-7622"/>
              <a:ext cx="8451623" cy="6887367"/>
            </a:xfrm>
            <a:prstGeom prst="rect">
              <a:avLst/>
            </a:prstGeom>
            <a:gradFill>
              <a:gsLst>
                <a:gs pos="0">
                  <a:schemeClr val="accent5">
                    <a:lumMod val="75000"/>
                    <a:alpha val="67000"/>
                  </a:schemeClr>
                </a:gs>
                <a:gs pos="60000">
                  <a:schemeClr val="accent5">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1" name="Rectangle 10">
              <a:extLst>
                <a:ext uri="{FF2B5EF4-FFF2-40B4-BE49-F238E27FC236}">
                  <a16:creationId xmlns:a16="http://schemas.microsoft.com/office/drawing/2014/main" id="{BE6801FB-115C-F074-E428-F4A4A588BCE7}"/>
                </a:ext>
                <a:ext uri="{C183D7F6-B498-43B3-948B-1728B52AA6E4}">
                  <adec:decorative xmlns:adec="http://schemas.microsoft.com/office/drawing/2017/decorative" val="1"/>
                </a:ext>
              </a:extLst>
            </p:cNvPr>
            <p:cNvSpPr/>
            <p:nvPr/>
          </p:nvSpPr>
          <p:spPr>
            <a:xfrm rot="10800000">
              <a:off x="9127281" y="7060"/>
              <a:ext cx="3064320" cy="6872683"/>
            </a:xfrm>
            <a:prstGeom prst="rect">
              <a:avLst/>
            </a:prstGeom>
            <a:gradFill flip="none" rotWithShape="1">
              <a:gsLst>
                <a:gs pos="0">
                  <a:schemeClr val="accent2">
                    <a:alpha val="88000"/>
                  </a:schemeClr>
                </a:gs>
                <a:gs pos="56000">
                  <a:schemeClr val="accent2">
                    <a:alpha val="0"/>
                  </a:schemeClr>
                </a:gs>
              </a:gsLst>
              <a:lin ang="12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solidFill>
                  <a:srgbClr val="FFFFFF"/>
                </a:solidFill>
              </a:endParaRPr>
            </a:p>
          </p:txBody>
        </p:sp>
      </p:grp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2386584" y="1371600"/>
            <a:ext cx="7498080" cy="2386584"/>
          </a:xfrm>
        </p:spPr>
        <p:txBody>
          <a:bodyPr anchor="b" anchorCtr="0">
            <a:normAutofit/>
          </a:bodyPr>
          <a:lstStyle>
            <a:lvl1pPr algn="ctr">
              <a:defRPr sz="4000">
                <a:solidFill>
                  <a:schemeClr val="bg1"/>
                </a:solidFill>
              </a:defRPr>
            </a:lvl1pPr>
          </a:lstStyle>
          <a:p>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386584" y="3877056"/>
            <a:ext cx="7498080" cy="1655064"/>
          </a:xfrm>
        </p:spPr>
        <p:txBody>
          <a:bodyPr anchor="t">
            <a:normAutofit/>
          </a:bodyPr>
          <a:lstStyle>
            <a:lvl1pPr marL="0" indent="0" algn="ctr">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Footer Placeholder 4">
            <a:extLst>
              <a:ext uri="{FF2B5EF4-FFF2-40B4-BE49-F238E27FC236}">
                <a16:creationId xmlns:a16="http://schemas.microsoft.com/office/drawing/2014/main" id="{B2B0F5B7-78E6-2702-0F8C-122F4D21C908}"/>
              </a:ext>
            </a:extLst>
          </p:cNvPr>
          <p:cNvSpPr>
            <a:spLocks noGrp="1"/>
          </p:cNvSpPr>
          <p:nvPr>
            <p:ph type="ftr" sz="quarter" idx="11"/>
          </p:nvPr>
        </p:nvSpPr>
        <p:spPr/>
        <p:txBody>
          <a:bodyPr/>
          <a:lstStyle>
            <a:lvl1pPr>
              <a:defRPr>
                <a:solidFill>
                  <a:schemeClr val="bg1"/>
                </a:solidFill>
              </a:defRPr>
            </a:lvl1pPr>
          </a:lstStyle>
          <a:p>
            <a:r>
              <a:rPr lang="en-US"/>
              <a:t>Sample Footer Text</a:t>
            </a:r>
            <a:endParaRPr lang="en-US" dirty="0"/>
          </a:p>
        </p:txBody>
      </p:sp>
      <p:sp>
        <p:nvSpPr>
          <p:cNvPr id="4" name="Date Placeholder 3">
            <a:extLst>
              <a:ext uri="{FF2B5EF4-FFF2-40B4-BE49-F238E27FC236}">
                <a16:creationId xmlns:a16="http://schemas.microsoft.com/office/drawing/2014/main" id="{1F96BEF7-236A-87FA-F0D9-F4515D8135D3}"/>
              </a:ext>
            </a:extLst>
          </p:cNvPr>
          <p:cNvSpPr>
            <a:spLocks noGrp="1"/>
          </p:cNvSpPr>
          <p:nvPr>
            <p:ph type="dt" sz="half" idx="10"/>
          </p:nvPr>
        </p:nvSpPr>
        <p:spPr/>
        <p:txBody>
          <a:bodyPr/>
          <a:lstStyle>
            <a:lvl1pPr>
              <a:defRPr>
                <a:solidFill>
                  <a:schemeClr val="bg1"/>
                </a:solidFill>
              </a:defRPr>
            </a:lvl1pPr>
          </a:lstStyle>
          <a:p>
            <a:fld id="{3A82B809-8BB3-463C-8B5E-28962B4654D8}" type="datetime1">
              <a:rPr lang="en-US" smtClean="0"/>
              <a:t>1/28/2026</a:t>
            </a:fld>
            <a:endParaRPr lang="en-US" dirty="0"/>
          </a:p>
        </p:txBody>
      </p:sp>
      <p:sp>
        <p:nvSpPr>
          <p:cNvPr id="6" name="Slide Number Placeholder 5">
            <a:extLst>
              <a:ext uri="{FF2B5EF4-FFF2-40B4-BE49-F238E27FC236}">
                <a16:creationId xmlns:a16="http://schemas.microsoft.com/office/drawing/2014/main" id="{4929C8F0-DE20-1DBB-6A42-CBFFAE15D7E6}"/>
              </a:ext>
            </a:extLst>
          </p:cNvPr>
          <p:cNvSpPr>
            <a:spLocks noGrp="1"/>
          </p:cNvSpPr>
          <p:nvPr>
            <p:ph type="sldNum" sz="quarter" idx="12"/>
          </p:nvPr>
        </p:nvSpPr>
        <p:spPr/>
        <p:txBody>
          <a:bodyPr/>
          <a:lstStyle>
            <a:lvl1pPr>
              <a:defRPr>
                <a:solidFill>
                  <a:schemeClr val="bg1"/>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849791090"/>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12648" y="429768"/>
            <a:ext cx="9336024" cy="3776472"/>
          </a:xfrm>
        </p:spPr>
        <p:txBody>
          <a:bodyPr vert="horz" lIns="91440" tIns="45720" rIns="91440" bIns="45720" rtlCol="0" anchor="t">
            <a:normAutofit/>
          </a:bodyPr>
          <a:lstStyle>
            <a:lvl1pPr>
              <a:defRPr lang="en-US" sz="8000" dirty="0">
                <a:gradFill>
                  <a:gsLst>
                    <a:gs pos="0">
                      <a:schemeClr val="accent5"/>
                    </a:gs>
                    <a:gs pos="100000">
                      <a:schemeClr val="accent2"/>
                    </a:gs>
                  </a:gsLst>
                  <a:lin ang="6000000" scaled="0"/>
                </a:gradFill>
              </a:defRPr>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12648" y="4663440"/>
            <a:ext cx="6903720" cy="1344168"/>
          </a:xfrm>
        </p:spPr>
        <p:txBody>
          <a:bodyPr vert="horz" lIns="91440" tIns="45720" rIns="91440" bIns="45720" rtlCol="0" anchor="ctr">
            <a:normAutofit/>
          </a:bodyPr>
          <a:lstStyle>
            <a:lvl1pPr marL="0" indent="0">
              <a:buNone/>
              <a:defRPr lang="en-US" sz="2000" dirty="0"/>
            </a:lvl1pPr>
          </a:lstStyle>
          <a:p>
            <a:pPr lvl="0"/>
            <a:r>
              <a:rPr lang="en-US" dirty="0"/>
              <a:t>Click to edit Master subtitle style</a:t>
            </a:r>
          </a:p>
        </p:txBody>
      </p:sp>
      <p:sp>
        <p:nvSpPr>
          <p:cNvPr id="5" name="Footer Placeholder 4">
            <a:extLst>
              <a:ext uri="{FF2B5EF4-FFF2-40B4-BE49-F238E27FC236}">
                <a16:creationId xmlns:a16="http://schemas.microsoft.com/office/drawing/2014/main" id="{50AAE0C5-AA7D-C4A0-BB09-3D328C8523AC}"/>
              </a:ext>
            </a:extLst>
          </p:cNvPr>
          <p:cNvSpPr>
            <a:spLocks noGrp="1"/>
          </p:cNvSpPr>
          <p:nvPr>
            <p:ph type="ftr" sz="quarter" idx="11"/>
          </p:nvPr>
        </p:nvSpPr>
        <p:spPr/>
        <p:txBody>
          <a:bodyPr/>
          <a:lstStyle/>
          <a:p>
            <a:r>
              <a:rPr lang="en-US" dirty="0"/>
              <a:t>Sample Footer Text</a:t>
            </a:r>
          </a:p>
        </p:txBody>
      </p:sp>
      <p:sp>
        <p:nvSpPr>
          <p:cNvPr id="4" name="Date Placeholder 3">
            <a:extLst>
              <a:ext uri="{FF2B5EF4-FFF2-40B4-BE49-F238E27FC236}">
                <a16:creationId xmlns:a16="http://schemas.microsoft.com/office/drawing/2014/main" id="{F8454691-E40E-1B02-C9B2-FD70013E0175}"/>
              </a:ext>
            </a:extLst>
          </p:cNvPr>
          <p:cNvSpPr>
            <a:spLocks noGrp="1"/>
          </p:cNvSpPr>
          <p:nvPr>
            <p:ph type="dt" sz="half" idx="10"/>
          </p:nvPr>
        </p:nvSpPr>
        <p:spPr/>
        <p:txBody>
          <a:bodyPr/>
          <a:lstStyle/>
          <a:p>
            <a:fld id="{2DB8F537-5E0E-4697-8198-FDF0E53F372F}" type="datetime1">
              <a:rPr lang="en-US" smtClean="0"/>
              <a:t>1/28/2026</a:t>
            </a:fld>
            <a:endParaRPr lang="en-US" dirty="0"/>
          </a:p>
        </p:txBody>
      </p:sp>
      <p:sp>
        <p:nvSpPr>
          <p:cNvPr id="6" name="Slide Number Placeholder 5">
            <a:extLst>
              <a:ext uri="{FF2B5EF4-FFF2-40B4-BE49-F238E27FC236}">
                <a16:creationId xmlns:a16="http://schemas.microsoft.com/office/drawing/2014/main" id="{8D766BF4-6BB2-066C-5243-2D5CF17BA496}"/>
              </a:ext>
            </a:extLst>
          </p:cNvPr>
          <p:cNvSpPr>
            <a:spLocks noGrp="1"/>
          </p:cNvSpPr>
          <p:nvPr>
            <p:ph type="sldNum" sz="quarter" idx="12"/>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989172894"/>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tle 3">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9FFFB07-15C3-5030-73A7-6D0EBC2FB180}"/>
              </a:ext>
            </a:extLst>
          </p:cNvPr>
          <p:cNvSpPr/>
          <p:nvPr/>
        </p:nvSpPr>
        <p:spPr>
          <a:xfrm>
            <a:off x="0" y="0"/>
            <a:ext cx="12192000" cy="6858000"/>
          </a:xfrm>
          <a:prstGeom prst="rect">
            <a:avLst/>
          </a:prstGeom>
          <a:solidFill>
            <a:schemeClr val="bg2"/>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1FFC67F9-A48C-BB0E-03C5-9C32A6BB8C5D}"/>
              </a:ext>
            </a:extLst>
          </p:cNvPr>
          <p:cNvSpPr/>
          <p:nvPr/>
        </p:nvSpPr>
        <p:spPr>
          <a:xfrm rot="16200000" flipH="1">
            <a:off x="2666999" y="-2667000"/>
            <a:ext cx="6857999" cy="12192002"/>
          </a:xfrm>
          <a:prstGeom prst="rect">
            <a:avLst/>
          </a:prstGeom>
          <a:gradFill>
            <a:gsLst>
              <a:gs pos="0">
                <a:schemeClr val="accent2"/>
              </a:gs>
              <a:gs pos="94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9" name="Rectangle 8">
            <a:extLst>
              <a:ext uri="{FF2B5EF4-FFF2-40B4-BE49-F238E27FC236}">
                <a16:creationId xmlns:a16="http://schemas.microsoft.com/office/drawing/2014/main" id="{8A2436E8-8599-9171-B0E5-3A3CED0AE2C4}"/>
              </a:ext>
            </a:extLst>
          </p:cNvPr>
          <p:cNvSpPr/>
          <p:nvPr/>
        </p:nvSpPr>
        <p:spPr>
          <a:xfrm rot="5400000" flipH="1">
            <a:off x="2719785" y="-1537266"/>
            <a:ext cx="5669226" cy="11108800"/>
          </a:xfrm>
          <a:prstGeom prst="rect">
            <a:avLst/>
          </a:prstGeom>
          <a:gradFill flip="none" rotWithShape="1">
            <a:gsLst>
              <a:gs pos="0">
                <a:schemeClr val="accent5">
                  <a:lumMod val="75000"/>
                  <a:alpha val="90000"/>
                </a:schemeClr>
              </a:gs>
              <a:gs pos="39000">
                <a:schemeClr val="accent5">
                  <a:lumMod val="60000"/>
                  <a:lumOff val="40000"/>
                  <a:alpha val="0"/>
                </a:schemeClr>
              </a:gs>
            </a:gsLst>
            <a:lin ang="21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 name="Rectangle 9">
            <a:extLst>
              <a:ext uri="{FF2B5EF4-FFF2-40B4-BE49-F238E27FC236}">
                <a16:creationId xmlns:a16="http://schemas.microsoft.com/office/drawing/2014/main" id="{9D052CAB-57CB-D9A8-5BBE-F7898C5ECEE0}"/>
              </a:ext>
              <a:ext uri="{C183D7F6-B498-43B3-948B-1728B52AA6E4}">
                <adec:decorative xmlns:adec="http://schemas.microsoft.com/office/drawing/2017/decorative" val="1"/>
              </a:ext>
            </a:extLst>
          </p:cNvPr>
          <p:cNvSpPr/>
          <p:nvPr/>
        </p:nvSpPr>
        <p:spPr>
          <a:xfrm rot="16200000" flipH="1">
            <a:off x="-648303" y="636301"/>
            <a:ext cx="6870003" cy="5573396"/>
          </a:xfrm>
          <a:prstGeom prst="rect">
            <a:avLst/>
          </a:prstGeom>
          <a:gradFill flip="none" rotWithShape="1">
            <a:gsLst>
              <a:gs pos="2000">
                <a:schemeClr val="accent2">
                  <a:lumMod val="75000"/>
                </a:schemeClr>
              </a:gs>
              <a:gs pos="37000">
                <a:schemeClr val="accent2">
                  <a:alpha val="0"/>
                </a:schemeClr>
              </a:gs>
            </a:gsLst>
            <a:lin ang="36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solidFill>
                <a:srgbClr val="FFFFFF"/>
              </a:solidFill>
            </a:endParaRPr>
          </a:p>
        </p:txBody>
      </p: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12648" y="429768"/>
            <a:ext cx="9336024" cy="3776472"/>
          </a:xfrm>
        </p:spPr>
        <p:txBody>
          <a:bodyPr vert="horz" lIns="91440" tIns="45720" rIns="91440" bIns="45720" rtlCol="0" anchor="t">
            <a:normAutofit/>
          </a:bodyPr>
          <a:lstStyle>
            <a:lvl1pPr>
              <a:defRPr lang="en-US" sz="8000" dirty="0">
                <a:solidFill>
                  <a:schemeClr val="bg1"/>
                </a:solidFill>
              </a:defRPr>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12648" y="4663440"/>
            <a:ext cx="6903720" cy="1344168"/>
          </a:xfrm>
        </p:spPr>
        <p:txBody>
          <a:bodyPr vert="horz" lIns="91440" tIns="45720" rIns="91440" bIns="45720" rtlCol="0" anchor="ctr">
            <a:normAutofit/>
          </a:bodyPr>
          <a:lstStyle>
            <a:lvl1pPr marL="0" indent="0">
              <a:buNone/>
              <a:defRPr lang="en-US" sz="2000" dirty="0">
                <a:solidFill>
                  <a:schemeClr val="bg1"/>
                </a:solidFill>
              </a:defRPr>
            </a:lvl1pPr>
          </a:lstStyle>
          <a:p>
            <a:pPr lvl="0"/>
            <a:r>
              <a:rPr lang="en-US" dirty="0"/>
              <a:t>Click to edit Master subtitle style</a:t>
            </a:r>
          </a:p>
        </p:txBody>
      </p:sp>
      <p:sp>
        <p:nvSpPr>
          <p:cNvPr id="12" name="Footer Placeholder 11">
            <a:extLst>
              <a:ext uri="{FF2B5EF4-FFF2-40B4-BE49-F238E27FC236}">
                <a16:creationId xmlns:a16="http://schemas.microsoft.com/office/drawing/2014/main" id="{1EF90BDF-2A3B-8AD7-6EE4-11ED28664F7A}"/>
              </a:ext>
            </a:extLst>
          </p:cNvPr>
          <p:cNvSpPr>
            <a:spLocks noGrp="1"/>
          </p:cNvSpPr>
          <p:nvPr>
            <p:ph type="ftr" sz="quarter" idx="11"/>
          </p:nvPr>
        </p:nvSpPr>
        <p:spPr/>
        <p:txBody>
          <a:bodyPr/>
          <a:lstStyle>
            <a:lvl1pPr>
              <a:defRPr>
                <a:solidFill>
                  <a:schemeClr val="bg1"/>
                </a:solidFill>
              </a:defRPr>
            </a:lvl1pPr>
          </a:lstStyle>
          <a:p>
            <a:r>
              <a:rPr lang="en-US"/>
              <a:t>Sample Footer Text</a:t>
            </a:r>
            <a:endParaRPr lang="en-US" dirty="0"/>
          </a:p>
        </p:txBody>
      </p:sp>
      <p:sp>
        <p:nvSpPr>
          <p:cNvPr id="11" name="Date Placeholder 10">
            <a:extLst>
              <a:ext uri="{FF2B5EF4-FFF2-40B4-BE49-F238E27FC236}">
                <a16:creationId xmlns:a16="http://schemas.microsoft.com/office/drawing/2014/main" id="{81B66C1B-A1AD-A2BC-11D8-9AEA5E834AAC}"/>
              </a:ext>
            </a:extLst>
          </p:cNvPr>
          <p:cNvSpPr>
            <a:spLocks noGrp="1"/>
          </p:cNvSpPr>
          <p:nvPr>
            <p:ph type="dt" sz="half" idx="10"/>
          </p:nvPr>
        </p:nvSpPr>
        <p:spPr/>
        <p:txBody>
          <a:bodyPr/>
          <a:lstStyle>
            <a:lvl1pPr>
              <a:defRPr>
                <a:solidFill>
                  <a:schemeClr val="bg1"/>
                </a:solidFill>
              </a:defRPr>
            </a:lvl1pPr>
          </a:lstStyle>
          <a:p>
            <a:fld id="{1D4E7D34-A495-4E23-B1D1-F5D651D22AFE}" type="datetime1">
              <a:rPr lang="en-US" smtClean="0"/>
              <a:t>1/28/2026</a:t>
            </a:fld>
            <a:endParaRPr lang="en-US" dirty="0"/>
          </a:p>
        </p:txBody>
      </p:sp>
      <p:sp>
        <p:nvSpPr>
          <p:cNvPr id="13" name="Slide Number Placeholder 12">
            <a:extLst>
              <a:ext uri="{FF2B5EF4-FFF2-40B4-BE49-F238E27FC236}">
                <a16:creationId xmlns:a16="http://schemas.microsoft.com/office/drawing/2014/main" id="{9A384A4A-7C42-E7AC-02FD-B65B61D21490}"/>
              </a:ext>
            </a:extLst>
          </p:cNvPr>
          <p:cNvSpPr>
            <a:spLocks noGrp="1"/>
          </p:cNvSpPr>
          <p:nvPr>
            <p:ph type="sldNum" sz="quarter" idx="12"/>
          </p:nvPr>
        </p:nvSpPr>
        <p:spPr/>
        <p:txBody>
          <a:bodyPr/>
          <a:lstStyle>
            <a:lvl1pPr>
              <a:defRPr>
                <a:solidFill>
                  <a:schemeClr val="bg1"/>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572298581"/>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ection Header">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2EA34-13CC-54C1-DE3D-4F1D5D55C9A7}"/>
              </a:ext>
            </a:extLst>
          </p:cNvPr>
          <p:cNvSpPr>
            <a:spLocks noGrp="1"/>
          </p:cNvSpPr>
          <p:nvPr>
            <p:ph type="title"/>
          </p:nvPr>
        </p:nvSpPr>
        <p:spPr>
          <a:xfrm>
            <a:off x="612647" y="2093976"/>
            <a:ext cx="7271895" cy="4178808"/>
          </a:xfrm>
        </p:spPr>
        <p:txBody>
          <a:bodyPr vert="horz" lIns="91440" tIns="45720" rIns="91440" bIns="45720" rtlCol="0" anchor="b">
            <a:normAutofit/>
          </a:bodyPr>
          <a:lstStyle>
            <a:lvl1pPr>
              <a:defRPr lang="en-US" sz="7200" dirty="0">
                <a:gradFill>
                  <a:gsLst>
                    <a:gs pos="0">
                      <a:schemeClr val="accent5"/>
                    </a:gs>
                    <a:gs pos="100000">
                      <a:schemeClr val="accent2"/>
                    </a:gs>
                  </a:gsLst>
                  <a:lin ang="6000000" scaled="0"/>
                </a:gradFill>
              </a:defRPr>
            </a:lvl1pPr>
          </a:lstStyle>
          <a:p>
            <a:pPr lvl="0"/>
            <a:r>
              <a:rPr lang="en-US" dirty="0"/>
              <a:t>Click to edit Master title style</a:t>
            </a:r>
          </a:p>
        </p:txBody>
      </p:sp>
      <p:sp>
        <p:nvSpPr>
          <p:cNvPr id="5" name="Footer Placeholder 4">
            <a:extLst>
              <a:ext uri="{FF2B5EF4-FFF2-40B4-BE49-F238E27FC236}">
                <a16:creationId xmlns:a16="http://schemas.microsoft.com/office/drawing/2014/main" id="{028F8ECD-BC5C-69B8-45CB-D6C697E807BB}"/>
              </a:ext>
            </a:extLst>
          </p:cNvPr>
          <p:cNvSpPr>
            <a:spLocks noGrp="1"/>
          </p:cNvSpPr>
          <p:nvPr>
            <p:ph type="ftr" sz="quarter" idx="11"/>
          </p:nvPr>
        </p:nvSpPr>
        <p:spPr/>
        <p:txBody>
          <a:bodyPr/>
          <a:lstStyle/>
          <a:p>
            <a:pPr algn="l"/>
            <a:r>
              <a:rPr lang="en-US" dirty="0"/>
              <a:t>Sample Footer Text</a:t>
            </a:r>
          </a:p>
        </p:txBody>
      </p:sp>
      <p:sp>
        <p:nvSpPr>
          <p:cNvPr id="4" name="Date Placeholder 3">
            <a:extLst>
              <a:ext uri="{FF2B5EF4-FFF2-40B4-BE49-F238E27FC236}">
                <a16:creationId xmlns:a16="http://schemas.microsoft.com/office/drawing/2014/main" id="{57F97286-C615-453F-E284-B5C22987E2C1}"/>
              </a:ext>
            </a:extLst>
          </p:cNvPr>
          <p:cNvSpPr>
            <a:spLocks noGrp="1"/>
          </p:cNvSpPr>
          <p:nvPr>
            <p:ph type="dt" sz="half" idx="10"/>
          </p:nvPr>
        </p:nvSpPr>
        <p:spPr/>
        <p:txBody>
          <a:bodyPr/>
          <a:lstStyle/>
          <a:p>
            <a:fld id="{85976A96-D1F6-4A74-B023-FDE16753EDD7}" type="datetime1">
              <a:rPr lang="en-US" smtClean="0"/>
              <a:t>1/28/2026</a:t>
            </a:fld>
            <a:endParaRPr lang="en-US" dirty="0"/>
          </a:p>
        </p:txBody>
      </p:sp>
      <p:sp>
        <p:nvSpPr>
          <p:cNvPr id="6" name="Slide Number Placeholder 5">
            <a:extLst>
              <a:ext uri="{FF2B5EF4-FFF2-40B4-BE49-F238E27FC236}">
                <a16:creationId xmlns:a16="http://schemas.microsoft.com/office/drawing/2014/main" id="{96A721B8-1357-D164-0082-D2B50441B990}"/>
              </a:ext>
            </a:extLst>
          </p:cNvPr>
          <p:cNvSpPr>
            <a:spLocks noGrp="1"/>
          </p:cNvSpPr>
          <p:nvPr>
            <p:ph type="sldNum" sz="quarter" idx="12"/>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350949766"/>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ection Header 2">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4F65FF0-EE88-E48A-1552-AF2B228EADC6}"/>
              </a:ext>
            </a:extLst>
          </p:cNvPr>
          <p:cNvSpPr/>
          <p:nvPr/>
        </p:nvSpPr>
        <p:spPr>
          <a:xfrm>
            <a:off x="0" y="0"/>
            <a:ext cx="12192000" cy="6858000"/>
          </a:xfrm>
          <a:prstGeom prst="rect">
            <a:avLst/>
          </a:prstGeom>
          <a:solidFill>
            <a:schemeClr val="bg2"/>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43D93006-CD9A-ACB8-4DFF-755585BD51C6}"/>
              </a:ext>
            </a:extLst>
          </p:cNvPr>
          <p:cNvSpPr/>
          <p:nvPr/>
        </p:nvSpPr>
        <p:spPr>
          <a:xfrm rot="5400000" flipH="1" flipV="1">
            <a:off x="2662822" y="-2671180"/>
            <a:ext cx="6866356" cy="12192001"/>
          </a:xfrm>
          <a:prstGeom prst="rect">
            <a:avLst/>
          </a:prstGeom>
          <a:gradFill>
            <a:gsLst>
              <a:gs pos="13000">
                <a:schemeClr val="accent2"/>
              </a:gs>
              <a:gs pos="100000">
                <a:schemeClr val="accent5"/>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6" name="Rectangle 5">
            <a:extLst>
              <a:ext uri="{FF2B5EF4-FFF2-40B4-BE49-F238E27FC236}">
                <a16:creationId xmlns:a16="http://schemas.microsoft.com/office/drawing/2014/main" id="{3B71B6E1-2B98-87C0-C97D-DC19E754324D}"/>
              </a:ext>
            </a:extLst>
          </p:cNvPr>
          <p:cNvSpPr/>
          <p:nvPr/>
        </p:nvSpPr>
        <p:spPr>
          <a:xfrm rot="16200000" flipH="1" flipV="1">
            <a:off x="2144989" y="-2153344"/>
            <a:ext cx="5473326" cy="9763303"/>
          </a:xfrm>
          <a:prstGeom prst="rect">
            <a:avLst/>
          </a:prstGeom>
          <a:gradFill flip="none" rotWithShape="1">
            <a:gsLst>
              <a:gs pos="0">
                <a:schemeClr val="accent5">
                  <a:lumMod val="75000"/>
                  <a:alpha val="68000"/>
                </a:schemeClr>
              </a:gs>
              <a:gs pos="45000">
                <a:schemeClr val="accent5">
                  <a:lumMod val="60000"/>
                  <a:lumOff val="40000"/>
                  <a:alpha val="0"/>
                </a:schemeClr>
              </a:gs>
            </a:gsLst>
            <a:lin ang="19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7" name="Rectangle 6">
            <a:extLst>
              <a:ext uri="{FF2B5EF4-FFF2-40B4-BE49-F238E27FC236}">
                <a16:creationId xmlns:a16="http://schemas.microsoft.com/office/drawing/2014/main" id="{A35B8330-0A40-6340-3205-86A38459537F}"/>
              </a:ext>
            </a:extLst>
          </p:cNvPr>
          <p:cNvSpPr/>
          <p:nvPr/>
        </p:nvSpPr>
        <p:spPr>
          <a:xfrm flipV="1">
            <a:off x="1031672" y="2962966"/>
            <a:ext cx="11160328" cy="3895034"/>
          </a:xfrm>
          <a:prstGeom prst="rect">
            <a:avLst/>
          </a:prstGeom>
          <a:gradFill>
            <a:gsLst>
              <a:gs pos="0">
                <a:schemeClr val="accent5">
                  <a:lumMod val="75000"/>
                </a:schemeClr>
              </a:gs>
              <a:gs pos="42000">
                <a:schemeClr val="accent5">
                  <a:alpha val="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3" name="Rectangle 12">
            <a:extLst>
              <a:ext uri="{FF2B5EF4-FFF2-40B4-BE49-F238E27FC236}">
                <a16:creationId xmlns:a16="http://schemas.microsoft.com/office/drawing/2014/main" id="{DA413373-13C5-71D9-C45A-699B0F451355}"/>
              </a:ext>
              <a:ext uri="{C183D7F6-B498-43B3-948B-1728B52AA6E4}">
                <adec:decorative xmlns:adec="http://schemas.microsoft.com/office/drawing/2017/decorative" val="1"/>
              </a:ext>
            </a:extLst>
          </p:cNvPr>
          <p:cNvSpPr/>
          <p:nvPr/>
        </p:nvSpPr>
        <p:spPr>
          <a:xfrm rot="5400000" flipH="1" flipV="1">
            <a:off x="1233479" y="361145"/>
            <a:ext cx="5263375" cy="7730333"/>
          </a:xfrm>
          <a:prstGeom prst="rect">
            <a:avLst/>
          </a:prstGeom>
          <a:gradFill flip="none" rotWithShape="1">
            <a:gsLst>
              <a:gs pos="8000">
                <a:schemeClr val="accent2">
                  <a:lumMod val="75000"/>
                </a:schemeClr>
              </a:gs>
              <a:gs pos="50000">
                <a:schemeClr val="accent2">
                  <a:alpha val="0"/>
                </a:schemeClr>
              </a:gs>
            </a:gsLst>
            <a:lin ang="18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solidFill>
                <a:srgbClr val="FFFFFF"/>
              </a:solidFill>
            </a:endParaRPr>
          </a:p>
        </p:txBody>
      </p:sp>
      <p:sp>
        <p:nvSpPr>
          <p:cNvPr id="2" name="Title 1">
            <a:extLst>
              <a:ext uri="{FF2B5EF4-FFF2-40B4-BE49-F238E27FC236}">
                <a16:creationId xmlns:a16="http://schemas.microsoft.com/office/drawing/2014/main" id="{8892EA34-13CC-54C1-DE3D-4F1D5D55C9A7}"/>
              </a:ext>
            </a:extLst>
          </p:cNvPr>
          <p:cNvSpPr>
            <a:spLocks noGrp="1"/>
          </p:cNvSpPr>
          <p:nvPr>
            <p:ph type="title"/>
          </p:nvPr>
        </p:nvSpPr>
        <p:spPr>
          <a:xfrm>
            <a:off x="612648" y="2093976"/>
            <a:ext cx="6528816" cy="4178808"/>
          </a:xfrm>
        </p:spPr>
        <p:txBody>
          <a:bodyPr vert="horz" lIns="91440" tIns="45720" rIns="91440" bIns="45720" rtlCol="0" anchor="b">
            <a:normAutofit/>
          </a:bodyPr>
          <a:lstStyle>
            <a:lvl1pPr>
              <a:defRPr lang="en-US" sz="6600" dirty="0">
                <a:solidFill>
                  <a:schemeClr val="bg1"/>
                </a:solidFill>
              </a:defRPr>
            </a:lvl1pPr>
          </a:lstStyle>
          <a:p>
            <a:pPr lvl="0"/>
            <a:r>
              <a:rPr lang="en-US" dirty="0"/>
              <a:t>Click to edit Master title style</a:t>
            </a:r>
          </a:p>
        </p:txBody>
      </p:sp>
      <p:sp>
        <p:nvSpPr>
          <p:cNvPr id="15" name="Footer Placeholder 14">
            <a:extLst>
              <a:ext uri="{FF2B5EF4-FFF2-40B4-BE49-F238E27FC236}">
                <a16:creationId xmlns:a16="http://schemas.microsoft.com/office/drawing/2014/main" id="{C3B3753E-6E60-F731-58BF-7C4D0497E939}"/>
              </a:ext>
            </a:extLst>
          </p:cNvPr>
          <p:cNvSpPr>
            <a:spLocks noGrp="1"/>
          </p:cNvSpPr>
          <p:nvPr>
            <p:ph type="ftr" sz="quarter" idx="11"/>
          </p:nvPr>
        </p:nvSpPr>
        <p:spPr/>
        <p:txBody>
          <a:bodyPr/>
          <a:lstStyle>
            <a:lvl1pPr>
              <a:defRPr>
                <a:solidFill>
                  <a:schemeClr val="bg1"/>
                </a:solidFill>
              </a:defRPr>
            </a:lvl1pPr>
          </a:lstStyle>
          <a:p>
            <a:r>
              <a:rPr lang="en-US"/>
              <a:t>Sample Footer Text</a:t>
            </a:r>
            <a:endParaRPr lang="en-US" dirty="0"/>
          </a:p>
        </p:txBody>
      </p:sp>
      <p:sp>
        <p:nvSpPr>
          <p:cNvPr id="14" name="Date Placeholder 13">
            <a:extLst>
              <a:ext uri="{FF2B5EF4-FFF2-40B4-BE49-F238E27FC236}">
                <a16:creationId xmlns:a16="http://schemas.microsoft.com/office/drawing/2014/main" id="{08CEB89B-6066-557A-EBEC-18307AC240FE}"/>
              </a:ext>
            </a:extLst>
          </p:cNvPr>
          <p:cNvSpPr>
            <a:spLocks noGrp="1"/>
          </p:cNvSpPr>
          <p:nvPr>
            <p:ph type="dt" sz="half" idx="10"/>
          </p:nvPr>
        </p:nvSpPr>
        <p:spPr/>
        <p:txBody>
          <a:bodyPr/>
          <a:lstStyle>
            <a:lvl1pPr>
              <a:defRPr>
                <a:solidFill>
                  <a:schemeClr val="bg1"/>
                </a:solidFill>
              </a:defRPr>
            </a:lvl1pPr>
          </a:lstStyle>
          <a:p>
            <a:fld id="{9C5C1F80-0989-4135-BEC0-53996BCA1D73}" type="datetime1">
              <a:rPr lang="en-US" smtClean="0"/>
              <a:t>1/28/2026</a:t>
            </a:fld>
            <a:endParaRPr lang="en-US" dirty="0"/>
          </a:p>
        </p:txBody>
      </p:sp>
      <p:sp>
        <p:nvSpPr>
          <p:cNvPr id="16" name="Slide Number Placeholder 15">
            <a:extLst>
              <a:ext uri="{FF2B5EF4-FFF2-40B4-BE49-F238E27FC236}">
                <a16:creationId xmlns:a16="http://schemas.microsoft.com/office/drawing/2014/main" id="{C2114D5C-BE8D-24C7-4A79-C0C28376AA5F}"/>
              </a:ext>
            </a:extLst>
          </p:cNvPr>
          <p:cNvSpPr>
            <a:spLocks noGrp="1"/>
          </p:cNvSpPr>
          <p:nvPr>
            <p:ph type="sldNum" sz="quarter" idx="12"/>
          </p:nvPr>
        </p:nvSpPr>
        <p:spPr/>
        <p:txBody>
          <a:bodyPr/>
          <a:lstStyle>
            <a:lvl1pPr>
              <a:defRPr>
                <a:solidFill>
                  <a:schemeClr val="bg1"/>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534537312"/>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Agenda">
    <p:bg>
      <p:bgRef idx="1001">
        <a:schemeClr val="bg1"/>
      </p:bgRef>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3DF4C684-CDD4-5CA8-12DC-BB0C4BFE21EA}"/>
              </a:ext>
              <a:ext uri="{C183D7F6-B498-43B3-948B-1728B52AA6E4}">
                <adec:decorative xmlns:adec="http://schemas.microsoft.com/office/drawing/2017/decorative" val="1"/>
              </a:ext>
            </a:extLst>
          </p:cNvPr>
          <p:cNvGrpSpPr/>
          <p:nvPr/>
        </p:nvGrpSpPr>
        <p:grpSpPr>
          <a:xfrm>
            <a:off x="0" y="-4329"/>
            <a:ext cx="5056093" cy="6869586"/>
            <a:chOff x="5171844" y="-11586"/>
            <a:chExt cx="7020159" cy="6869586"/>
          </a:xfrm>
        </p:grpSpPr>
        <p:sp>
          <p:nvSpPr>
            <p:cNvPr id="4" name="Rectangle 3">
              <a:extLst>
                <a:ext uri="{FF2B5EF4-FFF2-40B4-BE49-F238E27FC236}">
                  <a16:creationId xmlns:a16="http://schemas.microsoft.com/office/drawing/2014/main" id="{F6ECDBF0-A1F0-37B6-C87A-8687287F7950}"/>
                </a:ext>
              </a:extLst>
            </p:cNvPr>
            <p:cNvSpPr/>
            <p:nvPr/>
          </p:nvSpPr>
          <p:spPr>
            <a:xfrm>
              <a:off x="5171848" y="-11580"/>
              <a:ext cx="7020152" cy="6869579"/>
            </a:xfrm>
            <a:prstGeom prst="rect">
              <a:avLst/>
            </a:prstGeom>
            <a:gradFill>
              <a:gsLst>
                <a:gs pos="7000">
                  <a:schemeClr val="accent2"/>
                </a:gs>
                <a:gs pos="100000">
                  <a:schemeClr val="accent5"/>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360F90E0-14F7-6838-2C0A-149459C1D143}"/>
                </a:ext>
              </a:extLst>
            </p:cNvPr>
            <p:cNvSpPr/>
            <p:nvPr/>
          </p:nvSpPr>
          <p:spPr>
            <a:xfrm rot="10800000">
              <a:off x="6351336" y="876304"/>
              <a:ext cx="5840664" cy="5981696"/>
            </a:xfrm>
            <a:prstGeom prst="rect">
              <a:avLst/>
            </a:prstGeom>
            <a:gradFill flip="none" rotWithShape="1">
              <a:gsLst>
                <a:gs pos="0">
                  <a:schemeClr val="accent5">
                    <a:lumMod val="75000"/>
                  </a:schemeClr>
                </a:gs>
                <a:gs pos="60000">
                  <a:schemeClr val="accent5">
                    <a:lumMod val="60000"/>
                    <a:lumOff val="40000"/>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0" name="Rectangle 9">
              <a:extLst>
                <a:ext uri="{FF2B5EF4-FFF2-40B4-BE49-F238E27FC236}">
                  <a16:creationId xmlns:a16="http://schemas.microsoft.com/office/drawing/2014/main" id="{7578B55F-B3C4-0B70-7EAE-5FBFD3308543}"/>
                </a:ext>
              </a:extLst>
            </p:cNvPr>
            <p:cNvSpPr/>
            <p:nvPr/>
          </p:nvSpPr>
          <p:spPr>
            <a:xfrm>
              <a:off x="5171844" y="-11586"/>
              <a:ext cx="5171848" cy="6869586"/>
            </a:xfrm>
            <a:prstGeom prst="rect">
              <a:avLst/>
            </a:prstGeom>
            <a:gradFill flip="none" rotWithShape="1">
              <a:gsLst>
                <a:gs pos="3000">
                  <a:schemeClr val="accent2">
                    <a:alpha val="70000"/>
                  </a:schemeClr>
                </a:gs>
                <a:gs pos="42000">
                  <a:schemeClr val="accent2">
                    <a:alpha val="0"/>
                  </a:schemeClr>
                </a:gs>
              </a:gsLst>
              <a:lin ang="3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FFBDE35-AEB9-6AFE-BC7A-79FEFBB51D0A}"/>
                </a:ext>
              </a:extLst>
            </p:cNvPr>
            <p:cNvSpPr/>
            <p:nvPr/>
          </p:nvSpPr>
          <p:spPr>
            <a:xfrm rot="16200000">
              <a:off x="6042356" y="708353"/>
              <a:ext cx="6869583" cy="5429710"/>
            </a:xfrm>
            <a:prstGeom prst="rect">
              <a:avLst/>
            </a:prstGeom>
            <a:gradFill>
              <a:gsLst>
                <a:gs pos="0">
                  <a:schemeClr val="accent5">
                    <a:alpha val="86000"/>
                  </a:schemeClr>
                </a:gs>
                <a:gs pos="57000">
                  <a:schemeClr val="accent2">
                    <a:alpha val="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658368" y="2103120"/>
            <a:ext cx="3666744" cy="2624328"/>
          </a:xfrm>
          <a:noFill/>
        </p:spPr>
        <p:txBody>
          <a:bodyPr anchor="ctr">
            <a:normAutofit/>
          </a:bodyPr>
          <a:lstStyle>
            <a:lvl1pPr algn="ctr">
              <a:defRPr sz="4800">
                <a:solidFill>
                  <a:schemeClr val="bg1"/>
                </a:solidFill>
              </a:defRPr>
            </a:lvl1pPr>
          </a:lstStyle>
          <a:p>
            <a:r>
              <a:rPr lang="en-US" dirty="0"/>
              <a:t>Click to edit Master title style</a:t>
            </a:r>
          </a:p>
        </p:txBody>
      </p:sp>
      <p:sp>
        <p:nvSpPr>
          <p:cNvPr id="8" name="Footer Placeholder 7">
            <a:extLst>
              <a:ext uri="{FF2B5EF4-FFF2-40B4-BE49-F238E27FC236}">
                <a16:creationId xmlns:a16="http://schemas.microsoft.com/office/drawing/2014/main" id="{19E554EC-D104-642A-5E42-E4CFB243523F}"/>
              </a:ext>
            </a:extLst>
          </p:cNvPr>
          <p:cNvSpPr>
            <a:spLocks noGrp="1"/>
          </p:cNvSpPr>
          <p:nvPr>
            <p:ph type="ftr" sz="quarter" idx="15"/>
          </p:nvPr>
        </p:nvSpPr>
        <p:spPr/>
        <p:txBody>
          <a:bodyPr/>
          <a:lstStyle>
            <a:lvl1pPr>
              <a:defRPr>
                <a:solidFill>
                  <a:schemeClr val="bg1"/>
                </a:solidFill>
              </a:defRPr>
            </a:lvl1pPr>
          </a:lstStyle>
          <a:p>
            <a:pPr algn="l"/>
            <a:r>
              <a:rPr lang="en-US" dirty="0"/>
              <a:t>Sample Footer Text</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057702" y="877824"/>
            <a:ext cx="5509458" cy="5102352"/>
          </a:xfrm>
        </p:spPr>
        <p:txBody>
          <a:bodyPr vert="horz" lIns="91440" tIns="45720" rIns="91440" bIns="45720" rtlCol="0" anchor="ctr">
            <a:normAutofit/>
          </a:bodyPr>
          <a:lstStyle>
            <a:lvl1pPr marL="457200" indent="-457200">
              <a:buFont typeface="+mj-lt"/>
              <a:buAutoNum type="arabicPeriod"/>
              <a:defRPr lang="en-US" sz="2000" dirty="0"/>
            </a:lvl1pPr>
            <a:lvl2pPr marL="571500" indent="-342900">
              <a:buFont typeface="+mj-lt"/>
              <a:buAutoNum type="arabicPeriod"/>
              <a:defRPr lang="en-US" sz="1800" dirty="0"/>
            </a:lvl2pPr>
            <a:lvl3pPr marL="800100" indent="-342900">
              <a:buFont typeface="+mj-lt"/>
              <a:buAutoNum type="arabicPeriod"/>
              <a:defRPr lang="en-US" sz="1600" dirty="0"/>
            </a:lvl3pPr>
            <a:lvl4pPr>
              <a:buFont typeface="+mj-lt"/>
              <a:buAutoNum type="arabicPeriod"/>
              <a:defRPr lang="en-US" sz="1400" dirty="0"/>
            </a:lvl4pPr>
            <a:lvl5pPr>
              <a:buFont typeface="+mj-lt"/>
              <a:buAutoNum type="arabicPeriod"/>
              <a:defRPr lang="en-US" sz="140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Date Placeholder 5">
            <a:extLst>
              <a:ext uri="{FF2B5EF4-FFF2-40B4-BE49-F238E27FC236}">
                <a16:creationId xmlns:a16="http://schemas.microsoft.com/office/drawing/2014/main" id="{C3B19A28-AC79-CF20-C703-D6B27C01698A}"/>
              </a:ext>
            </a:extLst>
          </p:cNvPr>
          <p:cNvSpPr>
            <a:spLocks noGrp="1"/>
          </p:cNvSpPr>
          <p:nvPr>
            <p:ph type="dt" sz="half" idx="14"/>
          </p:nvPr>
        </p:nvSpPr>
        <p:spPr/>
        <p:txBody>
          <a:bodyPr/>
          <a:lstStyle/>
          <a:p>
            <a:fld id="{2B346B3B-D23C-46FC-82B4-EC936862EBB6}" type="datetime1">
              <a:rPr lang="en-US" smtClean="0"/>
              <a:t>1/28/2026</a:t>
            </a:fld>
            <a:endParaRPr lang="en-US" dirty="0"/>
          </a:p>
        </p:txBody>
      </p:sp>
      <p:sp>
        <p:nvSpPr>
          <p:cNvPr id="9" name="Slide Number Placeholder 8">
            <a:extLst>
              <a:ext uri="{FF2B5EF4-FFF2-40B4-BE49-F238E27FC236}">
                <a16:creationId xmlns:a16="http://schemas.microsoft.com/office/drawing/2014/main" id="{47E23A16-5291-F71A-D460-81EE611EA8B8}"/>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047241360"/>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Agenda Photo">
    <p:bg>
      <p:bgRef idx="1001">
        <a:schemeClr val="bg1"/>
      </p:bgRef>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89BA5514-C4EC-5772-F451-90A91C385D21}"/>
              </a:ext>
              <a:ext uri="{C183D7F6-B498-43B3-948B-1728B52AA6E4}">
                <adec:decorative xmlns:adec="http://schemas.microsoft.com/office/drawing/2017/decorative" val="1"/>
              </a:ext>
            </a:extLst>
          </p:cNvPr>
          <p:cNvGrpSpPr/>
          <p:nvPr/>
        </p:nvGrpSpPr>
        <p:grpSpPr>
          <a:xfrm>
            <a:off x="0" y="0"/>
            <a:ext cx="123362" cy="6858000"/>
            <a:chOff x="12068638" y="0"/>
            <a:chExt cx="123362" cy="6858000"/>
          </a:xfrm>
        </p:grpSpPr>
        <p:sp>
          <p:nvSpPr>
            <p:cNvPr id="4" name="Rectangle 3">
              <a:extLst>
                <a:ext uri="{FF2B5EF4-FFF2-40B4-BE49-F238E27FC236}">
                  <a16:creationId xmlns:a16="http://schemas.microsoft.com/office/drawing/2014/main" id="{1C95E155-D254-47EB-52CD-C66E0A29E9AB}"/>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Light"/>
                <a:ea typeface="+mn-ea"/>
                <a:cs typeface="+mn-cs"/>
              </a:endParaRPr>
            </a:p>
          </p:txBody>
        </p:sp>
        <p:sp>
          <p:nvSpPr>
            <p:cNvPr id="5" name="Rectangle 4">
              <a:extLst>
                <a:ext uri="{FF2B5EF4-FFF2-40B4-BE49-F238E27FC236}">
                  <a16:creationId xmlns:a16="http://schemas.microsoft.com/office/drawing/2014/main" id="{B947EE6D-F09F-E804-C40C-AB228BDE8E64}"/>
                </a:ext>
              </a:extLst>
            </p:cNvPr>
            <p:cNvSpPr/>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Light"/>
                <a:ea typeface="+mn-ea"/>
                <a:cs typeface="+mn-cs"/>
              </a:endParaRPr>
            </a:p>
          </p:txBody>
        </p:sp>
      </p:grpSp>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6272783" y="722376"/>
            <a:ext cx="5138927" cy="1581912"/>
          </a:xfrm>
        </p:spPr>
        <p:txBody>
          <a:bodyPr vert="horz" lIns="91440" tIns="45720" rIns="91440" bIns="45720" rtlCol="0" anchor="b">
            <a:normAutofit/>
          </a:bodyPr>
          <a:lstStyle>
            <a:lvl1pPr>
              <a:defRPr lang="en-US" sz="6000" dirty="0">
                <a:gradFill>
                  <a:gsLst>
                    <a:gs pos="0">
                      <a:schemeClr val="accent2"/>
                    </a:gs>
                    <a:gs pos="100000">
                      <a:schemeClr val="accent5"/>
                    </a:gs>
                  </a:gsLst>
                  <a:lin ang="12000000" scaled="0"/>
                </a:gradFill>
              </a:defRPr>
            </a:lvl1pPr>
          </a:lstStyle>
          <a:p>
            <a:pPr lvl="0"/>
            <a:r>
              <a:rPr lang="en-US" dirty="0"/>
              <a:t>Click to edit Master title style</a:t>
            </a:r>
          </a:p>
        </p:txBody>
      </p:sp>
      <p:sp>
        <p:nvSpPr>
          <p:cNvPr id="11" name="Picture Placeholder 10">
            <a:extLst>
              <a:ext uri="{FF2B5EF4-FFF2-40B4-BE49-F238E27FC236}">
                <a16:creationId xmlns:a16="http://schemas.microsoft.com/office/drawing/2014/main" id="{630EF3B0-9D02-EBD8-2D14-79BF34534AA1}"/>
              </a:ext>
            </a:extLst>
          </p:cNvPr>
          <p:cNvSpPr>
            <a:spLocks noGrp="1"/>
          </p:cNvSpPr>
          <p:nvPr>
            <p:ph type="pic" sz="quarter" idx="17" hasCustomPrompt="1"/>
          </p:nvPr>
        </p:nvSpPr>
        <p:spPr>
          <a:xfrm>
            <a:off x="119307" y="0"/>
            <a:ext cx="5413248" cy="6858000"/>
          </a:xfrm>
          <a:blipFill>
            <a:blip r:embed="rId2">
              <a:alphaModFix amt="70000"/>
            </a:blip>
            <a:stretch>
              <a:fillRect/>
            </a:stretch>
          </a:blipFill>
        </p:spPr>
        <p:txBody>
          <a:bodyPr/>
          <a:lstStyle>
            <a:lvl1pPr marL="0" indent="0">
              <a:buNone/>
              <a:defRPr/>
            </a:lvl1pPr>
          </a:lstStyle>
          <a:p>
            <a:r>
              <a:rPr lang="en-US" dirty="0"/>
              <a:t>.</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272784" y="2834640"/>
            <a:ext cx="5138928" cy="2999232"/>
          </a:xfrm>
        </p:spPr>
        <p:txBody>
          <a:bodyPr vert="horz" lIns="91440" tIns="45720" rIns="91440" bIns="45720" rtlCol="0" anchor="b">
            <a:normAutofit/>
          </a:bodyPr>
          <a:lstStyle>
            <a:lvl1pPr marL="457200" indent="-457200">
              <a:buFont typeface="+mj-lt"/>
              <a:buAutoNum type="arabicPeriod"/>
              <a:defRPr lang="en-US" sz="2000" dirty="0"/>
            </a:lvl1pPr>
            <a:lvl2pPr marL="571500" indent="-342900">
              <a:buFont typeface="+mj-lt"/>
              <a:buAutoNum type="arabicPeriod"/>
              <a:defRPr lang="en-US" sz="1800" dirty="0"/>
            </a:lvl2pPr>
            <a:lvl3pPr marL="800100" indent="-342900">
              <a:buFont typeface="+mj-lt"/>
              <a:buAutoNum type="arabicPeriod"/>
              <a:defRPr lang="en-US" sz="1600" dirty="0"/>
            </a:lvl3pPr>
            <a:lvl4pPr>
              <a:buFont typeface="+mj-lt"/>
              <a:buAutoNum type="arabicPeriod"/>
              <a:defRPr lang="en-US" sz="1400" dirty="0"/>
            </a:lvl4pPr>
            <a:lvl5pPr>
              <a:buFont typeface="+mj-lt"/>
              <a:buAutoNum type="arabicPeriod"/>
              <a:defRPr lang="en-US" sz="140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7">
            <a:extLst>
              <a:ext uri="{FF2B5EF4-FFF2-40B4-BE49-F238E27FC236}">
                <a16:creationId xmlns:a16="http://schemas.microsoft.com/office/drawing/2014/main" id="{19E554EC-D104-642A-5E42-E4CFB243523F}"/>
              </a:ext>
            </a:extLst>
          </p:cNvPr>
          <p:cNvSpPr>
            <a:spLocks noGrp="1"/>
          </p:cNvSpPr>
          <p:nvPr>
            <p:ph type="ftr" sz="quarter" idx="15"/>
          </p:nvPr>
        </p:nvSpPr>
        <p:spPr>
          <a:xfrm>
            <a:off x="6272784" y="6318504"/>
            <a:ext cx="3569956" cy="365760"/>
          </a:xfrm>
        </p:spPr>
        <p:txBody>
          <a:bodyPr/>
          <a:lstStyle/>
          <a:p>
            <a:pPr algn="l"/>
            <a:r>
              <a:rPr lang="en-US" dirty="0"/>
              <a:t>Sample Footer Text</a:t>
            </a:r>
          </a:p>
        </p:txBody>
      </p:sp>
      <p:sp>
        <p:nvSpPr>
          <p:cNvPr id="6" name="Date Placeholder 5">
            <a:extLst>
              <a:ext uri="{FF2B5EF4-FFF2-40B4-BE49-F238E27FC236}">
                <a16:creationId xmlns:a16="http://schemas.microsoft.com/office/drawing/2014/main" id="{C3B19A28-AC79-CF20-C703-D6B27C01698A}"/>
              </a:ext>
            </a:extLst>
          </p:cNvPr>
          <p:cNvSpPr>
            <a:spLocks noGrp="1"/>
          </p:cNvSpPr>
          <p:nvPr>
            <p:ph type="dt" sz="half" idx="14"/>
          </p:nvPr>
        </p:nvSpPr>
        <p:spPr>
          <a:xfrm>
            <a:off x="10075652" y="6318504"/>
            <a:ext cx="1491507" cy="365760"/>
          </a:xfrm>
        </p:spPr>
        <p:txBody>
          <a:bodyPr/>
          <a:lstStyle/>
          <a:p>
            <a:fld id="{11039C6F-01AE-405F-93D2-431591D79461}" type="datetime1">
              <a:rPr lang="en-US" smtClean="0"/>
              <a:t>1/28/2026</a:t>
            </a:fld>
            <a:endParaRPr lang="en-US" dirty="0"/>
          </a:p>
        </p:txBody>
      </p:sp>
      <p:sp>
        <p:nvSpPr>
          <p:cNvPr id="9" name="Slide Number Placeholder 8">
            <a:extLst>
              <a:ext uri="{FF2B5EF4-FFF2-40B4-BE49-F238E27FC236}">
                <a16:creationId xmlns:a16="http://schemas.microsoft.com/office/drawing/2014/main" id="{47E23A16-5291-F71A-D460-81EE611EA8B8}"/>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26843763"/>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Content 2">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8CE855AC-5F95-123D-E0A1-CBD75D8FD00A}"/>
              </a:ext>
              <a:ext uri="{C183D7F6-B498-43B3-948B-1728B52AA6E4}">
                <adec:decorative xmlns:adec="http://schemas.microsoft.com/office/drawing/2017/decorative" val="1"/>
              </a:ext>
            </a:extLst>
          </p:cNvPr>
          <p:cNvGrpSpPr/>
          <p:nvPr/>
        </p:nvGrpSpPr>
        <p:grpSpPr>
          <a:xfrm rot="10800000">
            <a:off x="0" y="6743026"/>
            <a:ext cx="12207200" cy="123363"/>
            <a:chOff x="-5025" y="6737718"/>
            <a:chExt cx="12207200" cy="123363"/>
          </a:xfrm>
        </p:grpSpPr>
        <p:sp>
          <p:nvSpPr>
            <p:cNvPr id="11" name="Rectangle 10">
              <a:extLst>
                <a:ext uri="{FF2B5EF4-FFF2-40B4-BE49-F238E27FC236}">
                  <a16:creationId xmlns:a16="http://schemas.microsoft.com/office/drawing/2014/main" id="{F3A6A854-7BA6-35FC-898F-37F3BC10E5DB}"/>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455EF75-521C-7F12-2397-68B6128751E8}"/>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682496" y="2222436"/>
            <a:ext cx="4160520" cy="2825496"/>
          </a:xfrm>
        </p:spPr>
        <p:txBody>
          <a:bodyPr anchor="t">
            <a:normAutofit/>
          </a:bodyPr>
          <a:lstStyle>
            <a:lvl1pPr>
              <a:defRPr sz="4000">
                <a:gradFill>
                  <a:gsLst>
                    <a:gs pos="0">
                      <a:schemeClr val="accent5"/>
                    </a:gs>
                    <a:gs pos="100000">
                      <a:schemeClr val="accent2"/>
                    </a:gs>
                  </a:gsLst>
                  <a:lin ang="13800000" scaled="0"/>
                </a:gradFill>
              </a:defRPr>
            </a:lvl1pPr>
          </a:lstStyle>
          <a:p>
            <a:r>
              <a:rPr lang="en-US" dirty="0"/>
              <a:t>Click to edit Master title style</a:t>
            </a:r>
          </a:p>
        </p:txBody>
      </p:sp>
      <p:sp>
        <p:nvSpPr>
          <p:cNvPr id="8" name="Content Placeholder 7">
            <a:extLst>
              <a:ext uri="{FF2B5EF4-FFF2-40B4-BE49-F238E27FC236}">
                <a16:creationId xmlns:a16="http://schemas.microsoft.com/office/drawing/2014/main" id="{7D633F00-464B-3088-812A-40496FD1021A}"/>
              </a:ext>
            </a:extLst>
          </p:cNvPr>
          <p:cNvSpPr>
            <a:spLocks noGrp="1"/>
          </p:cNvSpPr>
          <p:nvPr>
            <p:ph sz="quarter" idx="13"/>
          </p:nvPr>
        </p:nvSpPr>
        <p:spPr>
          <a:xfrm>
            <a:off x="6437376" y="2222436"/>
            <a:ext cx="3959352" cy="2697480"/>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Footer Placeholder 13">
            <a:extLst>
              <a:ext uri="{FF2B5EF4-FFF2-40B4-BE49-F238E27FC236}">
                <a16:creationId xmlns:a16="http://schemas.microsoft.com/office/drawing/2014/main" id="{F09CF825-511F-35F8-E0EC-636033ED43EE}"/>
              </a:ext>
            </a:extLst>
          </p:cNvPr>
          <p:cNvSpPr>
            <a:spLocks noGrp="1"/>
          </p:cNvSpPr>
          <p:nvPr>
            <p:ph type="ftr" sz="quarter" idx="15"/>
          </p:nvPr>
        </p:nvSpPr>
        <p:spPr/>
        <p:txBody>
          <a:bodyPr/>
          <a:lstStyle/>
          <a:p>
            <a:pPr algn="l"/>
            <a:r>
              <a:rPr lang="en-US" dirty="0"/>
              <a:t>Sample Footer Text</a:t>
            </a:r>
          </a:p>
        </p:txBody>
      </p:sp>
      <p:sp>
        <p:nvSpPr>
          <p:cNvPr id="13" name="Date Placeholder 12">
            <a:extLst>
              <a:ext uri="{FF2B5EF4-FFF2-40B4-BE49-F238E27FC236}">
                <a16:creationId xmlns:a16="http://schemas.microsoft.com/office/drawing/2014/main" id="{36A82C16-EB1A-4294-103B-715F071E5A35}"/>
              </a:ext>
            </a:extLst>
          </p:cNvPr>
          <p:cNvSpPr>
            <a:spLocks noGrp="1"/>
          </p:cNvSpPr>
          <p:nvPr>
            <p:ph type="dt" sz="half" idx="14"/>
          </p:nvPr>
        </p:nvSpPr>
        <p:spPr/>
        <p:txBody>
          <a:bodyPr/>
          <a:lstStyle/>
          <a:p>
            <a:fld id="{6AE82713-2685-4CB9-BD26-DD329F3C67A6}" type="datetime1">
              <a:rPr lang="en-US" smtClean="0"/>
              <a:t>1/28/2026</a:t>
            </a:fld>
            <a:endParaRPr lang="en-US" dirty="0"/>
          </a:p>
        </p:txBody>
      </p:sp>
      <p:sp>
        <p:nvSpPr>
          <p:cNvPr id="15" name="Slide Number Placeholder 14">
            <a:extLst>
              <a:ext uri="{FF2B5EF4-FFF2-40B4-BE49-F238E27FC236}">
                <a16:creationId xmlns:a16="http://schemas.microsoft.com/office/drawing/2014/main" id="{727EA83B-52EA-A0B8-E2E8-C9D1FE273B22}"/>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0570566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Content 3">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474537F0-59D7-5CF5-65CE-33DFA62B3767}"/>
              </a:ext>
              <a:ext uri="{C183D7F6-B498-43B3-948B-1728B52AA6E4}">
                <adec:decorative xmlns:adec="http://schemas.microsoft.com/office/drawing/2017/decorative" val="1"/>
              </a:ext>
            </a:extLst>
          </p:cNvPr>
          <p:cNvGrpSpPr/>
          <p:nvPr/>
        </p:nvGrpSpPr>
        <p:grpSpPr>
          <a:xfrm rot="10800000">
            <a:off x="0" y="6743026"/>
            <a:ext cx="12207200" cy="123363"/>
            <a:chOff x="-5025" y="6737718"/>
            <a:chExt cx="12207200" cy="123363"/>
          </a:xfrm>
        </p:grpSpPr>
        <p:sp>
          <p:nvSpPr>
            <p:cNvPr id="11" name="Rectangle 10">
              <a:extLst>
                <a:ext uri="{FF2B5EF4-FFF2-40B4-BE49-F238E27FC236}">
                  <a16:creationId xmlns:a16="http://schemas.microsoft.com/office/drawing/2014/main" id="{C7EFD035-FCE9-275A-5EEF-94FC6583E39A}"/>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DFF3E46-4915-D511-DDA5-9451667C3C81}"/>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368552" y="2048256"/>
            <a:ext cx="3813048" cy="3538728"/>
          </a:xfrm>
        </p:spPr>
        <p:txBody>
          <a:bodyPr anchor="t">
            <a:normAutofit/>
          </a:bodyPr>
          <a:lstStyle>
            <a:lvl1pPr>
              <a:defRPr sz="3200">
                <a:gradFill>
                  <a:gsLst>
                    <a:gs pos="0">
                      <a:schemeClr val="accent5"/>
                    </a:gs>
                    <a:gs pos="100000">
                      <a:schemeClr val="accent2"/>
                    </a:gs>
                  </a:gsLst>
                  <a:lin ang="13800000" scaled="0"/>
                </a:gradFill>
              </a:defRPr>
            </a:lvl1pPr>
          </a:lstStyle>
          <a:p>
            <a:r>
              <a:rPr lang="en-US" dirty="0"/>
              <a:t>Click to edit Master title style</a:t>
            </a:r>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5775960" y="2048256"/>
            <a:ext cx="5047488" cy="3538728"/>
          </a:xfrm>
        </p:spPr>
        <p:txBody>
          <a:bodyPr vert="horz" lIns="91440" tIns="45720" rIns="91440" bIns="45720" rtlCol="0">
            <a:normAutofit/>
          </a:bodyPr>
          <a:lstStyle>
            <a:lvl1pPr>
              <a:defRPr lang="en-US"/>
            </a:lvl1pPr>
            <a:lvl2pPr>
              <a:defRPr lang="en-US"/>
            </a:lvl2pPr>
            <a:lvl3pPr>
              <a:defRPr lang="en-US"/>
            </a:lvl3pPr>
            <a:lvl4pPr>
              <a:defRPr lang="en-US"/>
            </a:lvl4pPr>
            <a:lvl5pPr>
              <a:defRPr lang="en-US"/>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Footer Placeholder 6">
            <a:extLst>
              <a:ext uri="{FF2B5EF4-FFF2-40B4-BE49-F238E27FC236}">
                <a16:creationId xmlns:a16="http://schemas.microsoft.com/office/drawing/2014/main" id="{57CB2298-A12A-D380-ED4F-AD870434F233}"/>
              </a:ext>
            </a:extLst>
          </p:cNvPr>
          <p:cNvSpPr>
            <a:spLocks noGrp="1"/>
          </p:cNvSpPr>
          <p:nvPr>
            <p:ph type="ftr" sz="quarter" idx="15"/>
          </p:nvPr>
        </p:nvSpPr>
        <p:spPr/>
        <p:txBody>
          <a:bodyPr/>
          <a:lstStyle/>
          <a:p>
            <a:pPr algn="l"/>
            <a:r>
              <a:rPr lang="en-US"/>
              <a:t>Sample Footer Text</a:t>
            </a:r>
            <a:endParaRPr lang="en-US" dirty="0"/>
          </a:p>
        </p:txBody>
      </p:sp>
      <p:sp>
        <p:nvSpPr>
          <p:cNvPr id="3" name="Date Placeholder 2">
            <a:extLst>
              <a:ext uri="{FF2B5EF4-FFF2-40B4-BE49-F238E27FC236}">
                <a16:creationId xmlns:a16="http://schemas.microsoft.com/office/drawing/2014/main" id="{9D1F2EAD-3327-FA60-8B7F-6CBBD02C3F07}"/>
              </a:ext>
            </a:extLst>
          </p:cNvPr>
          <p:cNvSpPr>
            <a:spLocks noGrp="1"/>
          </p:cNvSpPr>
          <p:nvPr>
            <p:ph type="dt" sz="half" idx="14"/>
          </p:nvPr>
        </p:nvSpPr>
        <p:spPr/>
        <p:txBody>
          <a:bodyPr/>
          <a:lstStyle/>
          <a:p>
            <a:fld id="{957926B3-CA5D-44FB-BC2D-6B05FBB97B04}" type="datetime1">
              <a:rPr lang="en-US" smtClean="0"/>
              <a:t>1/28/2026</a:t>
            </a:fld>
            <a:endParaRPr lang="en-US" dirty="0"/>
          </a:p>
        </p:txBody>
      </p:sp>
      <p:sp>
        <p:nvSpPr>
          <p:cNvPr id="9" name="Slide Number Placeholder 8">
            <a:extLst>
              <a:ext uri="{FF2B5EF4-FFF2-40B4-BE49-F238E27FC236}">
                <a16:creationId xmlns:a16="http://schemas.microsoft.com/office/drawing/2014/main" id="{A63D4A7C-9E9E-96BC-68B8-3F92C9B3B40E}"/>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9369258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Content 4">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50675FE4-1839-CB8F-7574-8FBCED9706D1}"/>
              </a:ext>
              <a:ext uri="{C183D7F6-B498-43B3-948B-1728B52AA6E4}">
                <adec:decorative xmlns:adec="http://schemas.microsoft.com/office/drawing/2017/decorative" val="1"/>
              </a:ext>
            </a:extLst>
          </p:cNvPr>
          <p:cNvGrpSpPr/>
          <p:nvPr/>
        </p:nvGrpSpPr>
        <p:grpSpPr>
          <a:xfrm rot="10800000">
            <a:off x="0" y="6743026"/>
            <a:ext cx="12207200" cy="123363"/>
            <a:chOff x="-5025" y="6737718"/>
            <a:chExt cx="12207200" cy="123363"/>
          </a:xfrm>
        </p:grpSpPr>
        <p:sp>
          <p:nvSpPr>
            <p:cNvPr id="9" name="Rectangle 8">
              <a:extLst>
                <a:ext uri="{FF2B5EF4-FFF2-40B4-BE49-F238E27FC236}">
                  <a16:creationId xmlns:a16="http://schemas.microsoft.com/office/drawing/2014/main" id="{1C309010-BB96-4CE9-3A39-43FA59198DD0}"/>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2D5C3E8-4075-EEED-D3DC-B1B0DCD9F940}"/>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8" y="722376"/>
            <a:ext cx="7214616" cy="1280160"/>
          </a:xfrm>
        </p:spPr>
        <p:txBody>
          <a:bodyPr anchor="t">
            <a:normAutofit/>
          </a:bodyPr>
          <a:lstStyle>
            <a:lvl1pPr>
              <a:defRPr sz="4000">
                <a:gradFill>
                  <a:gsLst>
                    <a:gs pos="0">
                      <a:schemeClr val="accent5"/>
                    </a:gs>
                    <a:gs pos="100000">
                      <a:schemeClr val="accent2"/>
                    </a:gs>
                  </a:gsLst>
                  <a:lin ang="13800000" scaled="0"/>
                </a:gradFill>
              </a:defRPr>
            </a:lvl1pPr>
          </a:lstStyle>
          <a:p>
            <a:r>
              <a:rPr lang="en-US" dirty="0"/>
              <a:t>Click to edit Master title style</a:t>
            </a:r>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3922776" y="2240280"/>
            <a:ext cx="7349947" cy="3721608"/>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Footer Placeholder 11">
            <a:extLst>
              <a:ext uri="{FF2B5EF4-FFF2-40B4-BE49-F238E27FC236}">
                <a16:creationId xmlns:a16="http://schemas.microsoft.com/office/drawing/2014/main" id="{4A089F15-F7A9-6130-79CF-D853C6B4B742}"/>
              </a:ext>
            </a:extLst>
          </p:cNvPr>
          <p:cNvSpPr>
            <a:spLocks noGrp="1"/>
          </p:cNvSpPr>
          <p:nvPr>
            <p:ph type="ftr" sz="quarter" idx="15"/>
          </p:nvPr>
        </p:nvSpPr>
        <p:spPr/>
        <p:txBody>
          <a:bodyPr/>
          <a:lstStyle/>
          <a:p>
            <a:pPr algn="l"/>
            <a:r>
              <a:rPr lang="en-US" dirty="0"/>
              <a:t>Sample Footer Text</a:t>
            </a:r>
          </a:p>
        </p:txBody>
      </p:sp>
      <p:sp>
        <p:nvSpPr>
          <p:cNvPr id="11" name="Date Placeholder 10">
            <a:extLst>
              <a:ext uri="{FF2B5EF4-FFF2-40B4-BE49-F238E27FC236}">
                <a16:creationId xmlns:a16="http://schemas.microsoft.com/office/drawing/2014/main" id="{65C79459-C978-FF61-F7FC-DC5D1F170174}"/>
              </a:ext>
            </a:extLst>
          </p:cNvPr>
          <p:cNvSpPr>
            <a:spLocks noGrp="1"/>
          </p:cNvSpPr>
          <p:nvPr>
            <p:ph type="dt" sz="half" idx="14"/>
          </p:nvPr>
        </p:nvSpPr>
        <p:spPr/>
        <p:txBody>
          <a:bodyPr/>
          <a:lstStyle/>
          <a:p>
            <a:fld id="{7E009212-C305-41EC-8687-C39B36C09AF0}" type="datetime1">
              <a:rPr lang="en-US" smtClean="0"/>
              <a:t>1/28/2026</a:t>
            </a:fld>
            <a:endParaRPr lang="en-US" dirty="0"/>
          </a:p>
        </p:txBody>
      </p:sp>
      <p:sp>
        <p:nvSpPr>
          <p:cNvPr id="13" name="Slide Number Placeholder 12">
            <a:extLst>
              <a:ext uri="{FF2B5EF4-FFF2-40B4-BE49-F238E27FC236}">
                <a16:creationId xmlns:a16="http://schemas.microsoft.com/office/drawing/2014/main" id="{BFFBCCE1-48C7-7734-891D-F4664CC97B6C}"/>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0627507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Content 5">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43A83600-30C4-2F21-93C5-D07537A39648}"/>
              </a:ext>
              <a:ext uri="{C183D7F6-B498-43B3-948B-1728B52AA6E4}">
                <adec:decorative xmlns:adec="http://schemas.microsoft.com/office/drawing/2017/decorative" val="1"/>
              </a:ext>
            </a:extLst>
          </p:cNvPr>
          <p:cNvGrpSpPr/>
          <p:nvPr/>
        </p:nvGrpSpPr>
        <p:grpSpPr>
          <a:xfrm rot="10800000">
            <a:off x="0" y="6743026"/>
            <a:ext cx="12207200" cy="123363"/>
            <a:chOff x="-5025" y="6737718"/>
            <a:chExt cx="12207200" cy="123363"/>
          </a:xfrm>
        </p:grpSpPr>
        <p:sp>
          <p:nvSpPr>
            <p:cNvPr id="11" name="Rectangle 10">
              <a:extLst>
                <a:ext uri="{FF2B5EF4-FFF2-40B4-BE49-F238E27FC236}">
                  <a16:creationId xmlns:a16="http://schemas.microsoft.com/office/drawing/2014/main" id="{BA1F9F49-F979-53D6-3ED8-352816078D4C}"/>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4745F95-9BA3-B7A5-F004-E2BB1CFFE2F8}"/>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8" y="640080"/>
            <a:ext cx="4215384" cy="3136392"/>
          </a:xfrm>
        </p:spPr>
        <p:txBody>
          <a:bodyPr anchor="t">
            <a:normAutofit/>
          </a:bodyPr>
          <a:lstStyle>
            <a:lvl1pPr>
              <a:defRPr sz="3200">
                <a:gradFill>
                  <a:gsLst>
                    <a:gs pos="0">
                      <a:schemeClr val="accent5"/>
                    </a:gs>
                    <a:gs pos="100000">
                      <a:schemeClr val="accent2"/>
                    </a:gs>
                  </a:gsLst>
                  <a:lin ang="13800000" scaled="0"/>
                </a:gradFill>
              </a:defRPr>
            </a:lvl1pPr>
          </a:lstStyle>
          <a:p>
            <a:r>
              <a:rPr lang="en-US" dirty="0"/>
              <a:t>Click to edit Master title style</a:t>
            </a:r>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5568696" y="640080"/>
            <a:ext cx="5998464" cy="5696712"/>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Footer Placeholder 6">
            <a:extLst>
              <a:ext uri="{FF2B5EF4-FFF2-40B4-BE49-F238E27FC236}">
                <a16:creationId xmlns:a16="http://schemas.microsoft.com/office/drawing/2014/main" id="{CA8E192A-D6F1-1585-7133-0041C85402EF}"/>
              </a:ext>
            </a:extLst>
          </p:cNvPr>
          <p:cNvSpPr>
            <a:spLocks noGrp="1"/>
          </p:cNvSpPr>
          <p:nvPr>
            <p:ph type="ftr" sz="quarter" idx="15"/>
          </p:nvPr>
        </p:nvSpPr>
        <p:spPr/>
        <p:txBody>
          <a:bodyPr/>
          <a:lstStyle/>
          <a:p>
            <a:pPr algn="l"/>
            <a:r>
              <a:rPr lang="en-US"/>
              <a:t>Sample Footer Text</a:t>
            </a:r>
            <a:endParaRPr lang="en-US" dirty="0"/>
          </a:p>
        </p:txBody>
      </p:sp>
      <p:sp>
        <p:nvSpPr>
          <p:cNvPr id="3" name="Date Placeholder 2">
            <a:extLst>
              <a:ext uri="{FF2B5EF4-FFF2-40B4-BE49-F238E27FC236}">
                <a16:creationId xmlns:a16="http://schemas.microsoft.com/office/drawing/2014/main" id="{45602332-ECCE-37C9-0CA1-1743D107C8E3}"/>
              </a:ext>
            </a:extLst>
          </p:cNvPr>
          <p:cNvSpPr>
            <a:spLocks noGrp="1"/>
          </p:cNvSpPr>
          <p:nvPr>
            <p:ph type="dt" sz="half" idx="14"/>
          </p:nvPr>
        </p:nvSpPr>
        <p:spPr/>
        <p:txBody>
          <a:bodyPr/>
          <a:lstStyle/>
          <a:p>
            <a:fld id="{7CD886C8-FB0E-44DB-9413-26C9933623BA}" type="datetime1">
              <a:rPr lang="en-US" smtClean="0"/>
              <a:t>1/28/2026</a:t>
            </a:fld>
            <a:endParaRPr lang="en-US" dirty="0"/>
          </a:p>
        </p:txBody>
      </p:sp>
      <p:sp>
        <p:nvSpPr>
          <p:cNvPr id="9" name="Slide Number Placeholder 8">
            <a:extLst>
              <a:ext uri="{FF2B5EF4-FFF2-40B4-BE49-F238E27FC236}">
                <a16:creationId xmlns:a16="http://schemas.microsoft.com/office/drawing/2014/main" id="{8437B541-595D-1700-6A76-9AF7590B1866}"/>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3705544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le, Content 6">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F604B371-347D-80EC-2C2C-C69CD2EF7B9D}"/>
              </a:ext>
              <a:ext uri="{C183D7F6-B498-43B3-948B-1728B52AA6E4}">
                <adec:decorative xmlns:adec="http://schemas.microsoft.com/office/drawing/2017/decorative" val="1"/>
              </a:ext>
            </a:extLst>
          </p:cNvPr>
          <p:cNvGrpSpPr/>
          <p:nvPr/>
        </p:nvGrpSpPr>
        <p:grpSpPr>
          <a:xfrm flipV="1">
            <a:off x="12068340" y="0"/>
            <a:ext cx="123362" cy="6858000"/>
            <a:chOff x="12068638" y="0"/>
            <a:chExt cx="123362" cy="6858000"/>
          </a:xfrm>
        </p:grpSpPr>
        <p:sp>
          <p:nvSpPr>
            <p:cNvPr id="5" name="Rectangle 4">
              <a:extLst>
                <a:ext uri="{FF2B5EF4-FFF2-40B4-BE49-F238E27FC236}">
                  <a16:creationId xmlns:a16="http://schemas.microsoft.com/office/drawing/2014/main" id="{3F227FEA-4B4B-3484-7267-B7BD65A4E9BF}"/>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753530AA-F724-4235-0FDF-84595FCBFBC1}"/>
                </a:ext>
              </a:extLst>
            </p:cNvPr>
            <p:cNvSpPr/>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8" y="621792"/>
            <a:ext cx="10872216" cy="749808"/>
          </a:xfrm>
        </p:spPr>
        <p:txBody>
          <a:bodyPr anchor="ctr">
            <a:normAutofit/>
          </a:bodyPr>
          <a:lstStyle>
            <a:lvl1pPr>
              <a:defRPr sz="3200">
                <a:gradFill>
                  <a:gsLst>
                    <a:gs pos="0">
                      <a:schemeClr val="accent5"/>
                    </a:gs>
                    <a:gs pos="100000">
                      <a:schemeClr val="accent2"/>
                    </a:gs>
                  </a:gsLst>
                  <a:lin ang="13800000" scaled="0"/>
                </a:gradFill>
              </a:defRPr>
            </a:lvl1pPr>
          </a:lstStyle>
          <a:p>
            <a:r>
              <a:rPr lang="en-US" dirty="0"/>
              <a:t>Click to edit Master title style</a:t>
            </a:r>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2249424" y="1591056"/>
            <a:ext cx="7772400" cy="438912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Footer Placeholder 6">
            <a:extLst>
              <a:ext uri="{FF2B5EF4-FFF2-40B4-BE49-F238E27FC236}">
                <a16:creationId xmlns:a16="http://schemas.microsoft.com/office/drawing/2014/main" id="{CA8E192A-D6F1-1585-7133-0041C85402EF}"/>
              </a:ext>
            </a:extLst>
          </p:cNvPr>
          <p:cNvSpPr>
            <a:spLocks noGrp="1"/>
          </p:cNvSpPr>
          <p:nvPr>
            <p:ph type="ftr" sz="quarter" idx="15"/>
          </p:nvPr>
        </p:nvSpPr>
        <p:spPr/>
        <p:txBody>
          <a:bodyPr/>
          <a:lstStyle/>
          <a:p>
            <a:pPr algn="l"/>
            <a:r>
              <a:rPr lang="en-US" dirty="0"/>
              <a:t>Sample Footer Text</a:t>
            </a:r>
          </a:p>
        </p:txBody>
      </p:sp>
      <p:sp>
        <p:nvSpPr>
          <p:cNvPr id="3" name="Date Placeholder 2">
            <a:extLst>
              <a:ext uri="{FF2B5EF4-FFF2-40B4-BE49-F238E27FC236}">
                <a16:creationId xmlns:a16="http://schemas.microsoft.com/office/drawing/2014/main" id="{45602332-ECCE-37C9-0CA1-1743D107C8E3}"/>
              </a:ext>
            </a:extLst>
          </p:cNvPr>
          <p:cNvSpPr>
            <a:spLocks noGrp="1"/>
          </p:cNvSpPr>
          <p:nvPr>
            <p:ph type="dt" sz="half" idx="14"/>
          </p:nvPr>
        </p:nvSpPr>
        <p:spPr/>
        <p:txBody>
          <a:bodyPr/>
          <a:lstStyle/>
          <a:p>
            <a:fld id="{278A6864-E7E2-494F-A90A-ECC53613C6EC}" type="datetime1">
              <a:rPr lang="en-US" smtClean="0"/>
              <a:t>1/28/2026</a:t>
            </a:fld>
            <a:endParaRPr lang="en-US" dirty="0"/>
          </a:p>
        </p:txBody>
      </p:sp>
      <p:sp>
        <p:nvSpPr>
          <p:cNvPr id="9" name="Slide Number Placeholder 8">
            <a:extLst>
              <a:ext uri="{FF2B5EF4-FFF2-40B4-BE49-F238E27FC236}">
                <a16:creationId xmlns:a16="http://schemas.microsoft.com/office/drawing/2014/main" id="{8437B541-595D-1700-6A76-9AF7590B1866}"/>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3459062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Content 7">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C1155E4-5659-692F-6CDC-095E555AF698}"/>
              </a:ext>
            </a:extLst>
          </p:cNvPr>
          <p:cNvSpPr/>
          <p:nvPr/>
        </p:nvSpPr>
        <p:spPr>
          <a:xfrm rot="5400000" flipH="1">
            <a:off x="5175902" y="-5175894"/>
            <a:ext cx="1855397" cy="12207199"/>
          </a:xfrm>
          <a:prstGeom prst="rect">
            <a:avLst/>
          </a:prstGeom>
          <a:gradFill>
            <a:gsLst>
              <a:gs pos="0">
                <a:schemeClr val="accent5"/>
              </a:gs>
              <a:gs pos="90000">
                <a:schemeClr val="accent2"/>
              </a:gs>
            </a:gsLst>
            <a:lin ang="9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488AFD6F-0EAD-ADCF-CB9A-AB74C59048E1}"/>
              </a:ext>
            </a:extLst>
          </p:cNvPr>
          <p:cNvSpPr/>
          <p:nvPr/>
        </p:nvSpPr>
        <p:spPr>
          <a:xfrm rot="16200000">
            <a:off x="6635246" y="-3716556"/>
            <a:ext cx="1855397" cy="9288510"/>
          </a:xfrm>
          <a:prstGeom prst="rect">
            <a:avLst/>
          </a:prstGeom>
          <a:gradFill>
            <a:gsLst>
              <a:gs pos="45000">
                <a:schemeClr val="accent5">
                  <a:alpha val="0"/>
                </a:schemeClr>
              </a:gs>
              <a:gs pos="100000">
                <a:schemeClr val="accent5">
                  <a:lumMod val="60000"/>
                  <a:lumOff val="40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8" y="310896"/>
            <a:ext cx="10872216" cy="1225296"/>
          </a:xfrm>
        </p:spPr>
        <p:txBody>
          <a:bodyPr anchor="ctr">
            <a:normAutofit/>
          </a:bodyPr>
          <a:lstStyle>
            <a:lvl1pPr>
              <a:defRPr sz="3200">
                <a:solidFill>
                  <a:schemeClr val="bg1"/>
                </a:solidFill>
              </a:defRPr>
            </a:lvl1pPr>
          </a:lstStyle>
          <a:p>
            <a:r>
              <a:rPr lang="en-US" dirty="0"/>
              <a:t>Click to edit Master title style</a:t>
            </a:r>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2249424" y="2313432"/>
            <a:ext cx="8732520" cy="3895344"/>
          </a:xfrm>
        </p:spPr>
        <p:txBody>
          <a:bodyPr vert="horz" lIns="91440" tIns="45720" rIns="91440" bIns="45720" rtlCol="0" anchor="ctr">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Footer Placeholder 6">
            <a:extLst>
              <a:ext uri="{FF2B5EF4-FFF2-40B4-BE49-F238E27FC236}">
                <a16:creationId xmlns:a16="http://schemas.microsoft.com/office/drawing/2014/main" id="{CA8E192A-D6F1-1585-7133-0041C85402EF}"/>
              </a:ext>
            </a:extLst>
          </p:cNvPr>
          <p:cNvSpPr>
            <a:spLocks noGrp="1"/>
          </p:cNvSpPr>
          <p:nvPr>
            <p:ph type="ftr" sz="quarter" idx="15"/>
          </p:nvPr>
        </p:nvSpPr>
        <p:spPr/>
        <p:txBody>
          <a:bodyPr/>
          <a:lstStyle/>
          <a:p>
            <a:pPr algn="l"/>
            <a:r>
              <a:rPr lang="en-US"/>
              <a:t>Sample Footer Text</a:t>
            </a:r>
            <a:endParaRPr lang="en-US" dirty="0"/>
          </a:p>
        </p:txBody>
      </p:sp>
      <p:sp>
        <p:nvSpPr>
          <p:cNvPr id="3" name="Date Placeholder 2">
            <a:extLst>
              <a:ext uri="{FF2B5EF4-FFF2-40B4-BE49-F238E27FC236}">
                <a16:creationId xmlns:a16="http://schemas.microsoft.com/office/drawing/2014/main" id="{45602332-ECCE-37C9-0CA1-1743D107C8E3}"/>
              </a:ext>
            </a:extLst>
          </p:cNvPr>
          <p:cNvSpPr>
            <a:spLocks noGrp="1"/>
          </p:cNvSpPr>
          <p:nvPr>
            <p:ph type="dt" sz="half" idx="14"/>
          </p:nvPr>
        </p:nvSpPr>
        <p:spPr/>
        <p:txBody>
          <a:bodyPr/>
          <a:lstStyle/>
          <a:p>
            <a:fld id="{2F4ED686-7864-484B-8047-F06E855FD995}" type="datetime1">
              <a:rPr lang="en-US" smtClean="0"/>
              <a:t>1/28/2026</a:t>
            </a:fld>
            <a:endParaRPr lang="en-US" dirty="0"/>
          </a:p>
        </p:txBody>
      </p:sp>
      <p:sp>
        <p:nvSpPr>
          <p:cNvPr id="9" name="Slide Number Placeholder 8">
            <a:extLst>
              <a:ext uri="{FF2B5EF4-FFF2-40B4-BE49-F238E27FC236}">
                <a16:creationId xmlns:a16="http://schemas.microsoft.com/office/drawing/2014/main" id="{8437B541-595D-1700-6A76-9AF7590B1866}"/>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8130867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Content 8">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1394E45B-1239-5927-7239-231AB33A23C5}"/>
              </a:ext>
              <a:ext uri="{C183D7F6-B498-43B3-948B-1728B52AA6E4}">
                <adec:decorative xmlns:adec="http://schemas.microsoft.com/office/drawing/2017/decorative" val="1"/>
              </a:ext>
            </a:extLst>
          </p:cNvPr>
          <p:cNvGrpSpPr/>
          <p:nvPr/>
        </p:nvGrpSpPr>
        <p:grpSpPr>
          <a:xfrm rot="10800000">
            <a:off x="0" y="6743026"/>
            <a:ext cx="12207200" cy="123363"/>
            <a:chOff x="-5025" y="6737718"/>
            <a:chExt cx="12207200" cy="123363"/>
          </a:xfrm>
        </p:grpSpPr>
        <p:sp>
          <p:nvSpPr>
            <p:cNvPr id="13" name="Rectangle 12">
              <a:extLst>
                <a:ext uri="{FF2B5EF4-FFF2-40B4-BE49-F238E27FC236}">
                  <a16:creationId xmlns:a16="http://schemas.microsoft.com/office/drawing/2014/main" id="{C82CCE1C-1D53-2F67-CA11-693E1CA40CC5}"/>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1C77A3C2-9949-B8A0-8486-8228C60D0C3F}"/>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8" y="640080"/>
            <a:ext cx="3493008" cy="3621024"/>
          </a:xfrm>
        </p:spPr>
        <p:txBody>
          <a:bodyPr vert="horz" lIns="91440" tIns="45720" rIns="91440" bIns="45720" rtlCol="0" anchor="t">
            <a:normAutofit/>
          </a:bodyPr>
          <a:lstStyle>
            <a:lvl1pPr>
              <a:defRPr lang="en-US" dirty="0">
                <a:gradFill>
                  <a:gsLst>
                    <a:gs pos="0">
                      <a:schemeClr val="accent5"/>
                    </a:gs>
                    <a:gs pos="100000">
                      <a:schemeClr val="accent2"/>
                    </a:gs>
                  </a:gsLst>
                  <a:lin ang="13800000" scaled="0"/>
                </a:gradFill>
              </a:defRPr>
            </a:lvl1pPr>
          </a:lstStyle>
          <a:p>
            <a:pPr lvl="0"/>
            <a:r>
              <a:rPr lang="en-US" dirty="0"/>
              <a:t>Click to edit Master title style</a:t>
            </a:r>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4892040" y="640081"/>
            <a:ext cx="6675120" cy="557784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Footer Placeholder 6">
            <a:extLst>
              <a:ext uri="{FF2B5EF4-FFF2-40B4-BE49-F238E27FC236}">
                <a16:creationId xmlns:a16="http://schemas.microsoft.com/office/drawing/2014/main" id="{F3B715D2-E75C-A2E6-CE7A-70CE2EFA5E82}"/>
              </a:ext>
            </a:extLst>
          </p:cNvPr>
          <p:cNvSpPr>
            <a:spLocks noGrp="1"/>
          </p:cNvSpPr>
          <p:nvPr>
            <p:ph type="ftr" sz="quarter" idx="15"/>
          </p:nvPr>
        </p:nvSpPr>
        <p:spPr/>
        <p:txBody>
          <a:bodyPr/>
          <a:lstStyle/>
          <a:p>
            <a:pPr algn="l"/>
            <a:r>
              <a:rPr lang="en-US" dirty="0"/>
              <a:t>Sample Footer Text</a:t>
            </a:r>
          </a:p>
        </p:txBody>
      </p:sp>
      <p:sp>
        <p:nvSpPr>
          <p:cNvPr id="3" name="Date Placeholder 2">
            <a:extLst>
              <a:ext uri="{FF2B5EF4-FFF2-40B4-BE49-F238E27FC236}">
                <a16:creationId xmlns:a16="http://schemas.microsoft.com/office/drawing/2014/main" id="{11C4CAAF-9048-5116-D3C8-15E595C3BC25}"/>
              </a:ext>
            </a:extLst>
          </p:cNvPr>
          <p:cNvSpPr>
            <a:spLocks noGrp="1"/>
          </p:cNvSpPr>
          <p:nvPr>
            <p:ph type="dt" sz="half" idx="14"/>
          </p:nvPr>
        </p:nvSpPr>
        <p:spPr/>
        <p:txBody>
          <a:bodyPr/>
          <a:lstStyle/>
          <a:p>
            <a:fld id="{CB8F8C76-8E31-4D47-BC79-85F35E81929B}" type="datetime1">
              <a:rPr lang="en-US" smtClean="0"/>
              <a:t>1/28/2026</a:t>
            </a:fld>
            <a:endParaRPr lang="en-US" dirty="0"/>
          </a:p>
        </p:txBody>
      </p:sp>
      <p:sp>
        <p:nvSpPr>
          <p:cNvPr id="9" name="Slide Number Placeholder 8">
            <a:extLst>
              <a:ext uri="{FF2B5EF4-FFF2-40B4-BE49-F238E27FC236}">
                <a16:creationId xmlns:a16="http://schemas.microsoft.com/office/drawing/2014/main" id="{CBF8E49B-DD4C-66AF-8D2C-52110DB227F6}"/>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7792196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Content 9">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F2293C7-9DD5-C84B-6A44-F0D117C4C94B}"/>
              </a:ext>
            </a:extLst>
          </p:cNvPr>
          <p:cNvSpPr/>
          <p:nvPr/>
        </p:nvSpPr>
        <p:spPr>
          <a:xfrm>
            <a:off x="3" y="-4323"/>
            <a:ext cx="4059076" cy="6869579"/>
          </a:xfrm>
          <a:prstGeom prst="rect">
            <a:avLst/>
          </a:prstGeom>
          <a:gradFill>
            <a:gsLst>
              <a:gs pos="7000">
                <a:schemeClr val="accent2"/>
              </a:gs>
              <a:gs pos="100000">
                <a:schemeClr val="accent5"/>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1C088F0D-A4DE-CAA0-43A6-84E52AD904F3}"/>
              </a:ext>
            </a:extLst>
          </p:cNvPr>
          <p:cNvSpPr/>
          <p:nvPr/>
        </p:nvSpPr>
        <p:spPr>
          <a:xfrm rot="10800000">
            <a:off x="-1" y="1061883"/>
            <a:ext cx="4059079" cy="5803372"/>
          </a:xfrm>
          <a:prstGeom prst="rect">
            <a:avLst/>
          </a:prstGeom>
          <a:gradFill flip="none" rotWithShape="1">
            <a:gsLst>
              <a:gs pos="0">
                <a:schemeClr val="accent5">
                  <a:lumMod val="75000"/>
                </a:schemeClr>
              </a:gs>
              <a:gs pos="60000">
                <a:schemeClr val="accent5">
                  <a:lumMod val="60000"/>
                  <a:lumOff val="40000"/>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6" name="Rectangle 5">
            <a:extLst>
              <a:ext uri="{FF2B5EF4-FFF2-40B4-BE49-F238E27FC236}">
                <a16:creationId xmlns:a16="http://schemas.microsoft.com/office/drawing/2014/main" id="{25CD67E0-1350-1985-A4E1-5215AF902BF2}"/>
              </a:ext>
            </a:extLst>
          </p:cNvPr>
          <p:cNvSpPr/>
          <p:nvPr/>
        </p:nvSpPr>
        <p:spPr>
          <a:xfrm rot="16200000">
            <a:off x="-524095" y="1129367"/>
            <a:ext cx="5716870" cy="3449479"/>
          </a:xfrm>
          <a:prstGeom prst="rect">
            <a:avLst/>
          </a:prstGeom>
          <a:gradFill>
            <a:gsLst>
              <a:gs pos="0">
                <a:schemeClr val="accent5">
                  <a:alpha val="86000"/>
                </a:schemeClr>
              </a:gs>
              <a:gs pos="57000">
                <a:schemeClr val="accent2">
                  <a:alpha val="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8" y="640080"/>
            <a:ext cx="3081528" cy="4014216"/>
          </a:xfrm>
        </p:spPr>
        <p:txBody>
          <a:bodyPr vert="horz" lIns="91440" tIns="45720" rIns="91440" bIns="45720" rtlCol="0" anchor="t">
            <a:normAutofit/>
          </a:bodyPr>
          <a:lstStyle>
            <a:lvl1pPr>
              <a:defRPr lang="en-US" dirty="0">
                <a:solidFill>
                  <a:schemeClr val="bg1"/>
                </a:solidFill>
              </a:defRPr>
            </a:lvl1pPr>
          </a:lstStyle>
          <a:p>
            <a:pPr lvl="0"/>
            <a:r>
              <a:rPr lang="en-US" dirty="0"/>
              <a:t>Click to edit Master title style</a:t>
            </a:r>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4892040" y="640081"/>
            <a:ext cx="6675120" cy="557784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ooter Placeholder 10">
            <a:extLst>
              <a:ext uri="{FF2B5EF4-FFF2-40B4-BE49-F238E27FC236}">
                <a16:creationId xmlns:a16="http://schemas.microsoft.com/office/drawing/2014/main" id="{2B6B8768-08ED-B8FE-AB87-3961B13E76EC}"/>
              </a:ext>
            </a:extLst>
          </p:cNvPr>
          <p:cNvSpPr>
            <a:spLocks noGrp="1"/>
          </p:cNvSpPr>
          <p:nvPr>
            <p:ph type="ftr" sz="quarter" idx="15"/>
          </p:nvPr>
        </p:nvSpPr>
        <p:spPr>
          <a:xfrm>
            <a:off x="612648" y="6318504"/>
            <a:ext cx="3446431" cy="365760"/>
          </a:xfrm>
        </p:spPr>
        <p:txBody>
          <a:bodyPr/>
          <a:lstStyle>
            <a:lvl1pPr>
              <a:defRPr>
                <a:solidFill>
                  <a:schemeClr val="bg1"/>
                </a:solidFill>
              </a:defRPr>
            </a:lvl1pPr>
          </a:lstStyle>
          <a:p>
            <a:r>
              <a:rPr lang="en-US"/>
              <a:t>Sample Footer Text</a:t>
            </a:r>
            <a:endParaRPr lang="en-US" dirty="0"/>
          </a:p>
        </p:txBody>
      </p:sp>
      <p:sp>
        <p:nvSpPr>
          <p:cNvPr id="10" name="Date Placeholder 9">
            <a:extLst>
              <a:ext uri="{FF2B5EF4-FFF2-40B4-BE49-F238E27FC236}">
                <a16:creationId xmlns:a16="http://schemas.microsoft.com/office/drawing/2014/main" id="{0790CD73-4635-8D46-A7E8-EDF5E35D34ED}"/>
              </a:ext>
            </a:extLst>
          </p:cNvPr>
          <p:cNvSpPr>
            <a:spLocks noGrp="1"/>
          </p:cNvSpPr>
          <p:nvPr>
            <p:ph type="dt" sz="half" idx="14"/>
          </p:nvPr>
        </p:nvSpPr>
        <p:spPr/>
        <p:txBody>
          <a:bodyPr/>
          <a:lstStyle/>
          <a:p>
            <a:fld id="{85640267-1344-46BE-B105-162E68855468}" type="datetime1">
              <a:rPr lang="en-US" smtClean="0"/>
              <a:t>1/28/2026</a:t>
            </a:fld>
            <a:endParaRPr lang="en-US" dirty="0"/>
          </a:p>
        </p:txBody>
      </p:sp>
      <p:sp>
        <p:nvSpPr>
          <p:cNvPr id="12" name="Slide Number Placeholder 11">
            <a:extLst>
              <a:ext uri="{FF2B5EF4-FFF2-40B4-BE49-F238E27FC236}">
                <a16:creationId xmlns:a16="http://schemas.microsoft.com/office/drawing/2014/main" id="{CE7E57EE-CAE7-24C5-9F1D-159F32ADDDD0}"/>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7485462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Content Photo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605272" y="502920"/>
            <a:ext cx="5961888" cy="1197864"/>
          </a:xfrm>
        </p:spPr>
        <p:txBody>
          <a:bodyPr anchor="b"/>
          <a:lstStyle/>
          <a:p>
            <a:r>
              <a:rPr lang="en-US" dirty="0"/>
              <a:t>Click to edit Master title style</a:t>
            </a:r>
          </a:p>
        </p:txBody>
      </p:sp>
      <p:grpSp>
        <p:nvGrpSpPr>
          <p:cNvPr id="3" name="Group 2">
            <a:extLst>
              <a:ext uri="{FF2B5EF4-FFF2-40B4-BE49-F238E27FC236}">
                <a16:creationId xmlns:a16="http://schemas.microsoft.com/office/drawing/2014/main" id="{125E9B8B-7499-A48C-F314-3620CFFB8E0B}"/>
              </a:ext>
              <a:ext uri="{C183D7F6-B498-43B3-948B-1728B52AA6E4}">
                <adec:decorative xmlns:adec="http://schemas.microsoft.com/office/drawing/2017/decorative" val="1"/>
              </a:ext>
            </a:extLst>
          </p:cNvPr>
          <p:cNvGrpSpPr/>
          <p:nvPr/>
        </p:nvGrpSpPr>
        <p:grpSpPr>
          <a:xfrm>
            <a:off x="0" y="0"/>
            <a:ext cx="123362" cy="6858000"/>
            <a:chOff x="12068638" y="0"/>
            <a:chExt cx="123362" cy="6858000"/>
          </a:xfrm>
        </p:grpSpPr>
        <p:sp>
          <p:nvSpPr>
            <p:cNvPr id="9" name="Rectangle 8">
              <a:extLst>
                <a:ext uri="{FF2B5EF4-FFF2-40B4-BE49-F238E27FC236}">
                  <a16:creationId xmlns:a16="http://schemas.microsoft.com/office/drawing/2014/main" id="{139B506F-0FAC-8905-0F05-E889644A7B96}"/>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DAC1EBA-955D-23C1-CCE1-CF2C6CBFD05B}"/>
                </a:ext>
              </a:extLst>
            </p:cNvPr>
            <p:cNvSpPr/>
            <p:nvPr/>
          </p:nvSpPr>
          <p:spPr>
            <a:xfrm>
              <a:off x="12068638" y="3527553"/>
              <a:ext cx="123362" cy="3330447"/>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Picture Placeholder 10">
            <a:extLst>
              <a:ext uri="{FF2B5EF4-FFF2-40B4-BE49-F238E27FC236}">
                <a16:creationId xmlns:a16="http://schemas.microsoft.com/office/drawing/2014/main" id="{F96EE962-E57A-8EDB-7169-6EB04FA7539A}"/>
              </a:ext>
            </a:extLst>
          </p:cNvPr>
          <p:cNvSpPr>
            <a:spLocks noGrp="1"/>
          </p:cNvSpPr>
          <p:nvPr>
            <p:ph type="pic" sz="quarter" idx="15" hasCustomPrompt="1"/>
          </p:nvPr>
        </p:nvSpPr>
        <p:spPr>
          <a:xfrm>
            <a:off x="115866" y="0"/>
            <a:ext cx="4837176" cy="6858000"/>
          </a:xfrm>
          <a:blipFill>
            <a:blip r:embed="rId2">
              <a:alphaModFix amt="60000"/>
            </a:blip>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5605272" y="1801367"/>
            <a:ext cx="5961888" cy="445312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D851225D-49EF-5752-ACF2-F43EB2B36332}"/>
              </a:ext>
            </a:extLst>
          </p:cNvPr>
          <p:cNvSpPr>
            <a:spLocks noGrp="1"/>
          </p:cNvSpPr>
          <p:nvPr>
            <p:ph type="ftr" sz="quarter" idx="17"/>
          </p:nvPr>
        </p:nvSpPr>
        <p:spPr>
          <a:xfrm>
            <a:off x="5605272" y="6318504"/>
            <a:ext cx="4096512" cy="365760"/>
          </a:xfrm>
        </p:spPr>
        <p:txBody>
          <a:bodyPr/>
          <a:lstStyle/>
          <a:p>
            <a:r>
              <a:rPr lang="en-US" dirty="0"/>
              <a:t>Sample Footer Text</a:t>
            </a:r>
          </a:p>
        </p:txBody>
      </p:sp>
      <p:sp>
        <p:nvSpPr>
          <p:cNvPr id="4" name="Date Placeholder 3">
            <a:extLst>
              <a:ext uri="{FF2B5EF4-FFF2-40B4-BE49-F238E27FC236}">
                <a16:creationId xmlns:a16="http://schemas.microsoft.com/office/drawing/2014/main" id="{93A362DD-3333-1184-E97C-2FDF9D599F49}"/>
              </a:ext>
            </a:extLst>
          </p:cNvPr>
          <p:cNvSpPr>
            <a:spLocks noGrp="1"/>
          </p:cNvSpPr>
          <p:nvPr>
            <p:ph type="dt" sz="half" idx="16"/>
          </p:nvPr>
        </p:nvSpPr>
        <p:spPr>
          <a:xfrm>
            <a:off x="9701784" y="6318504"/>
            <a:ext cx="1865376" cy="365760"/>
          </a:xfrm>
        </p:spPr>
        <p:txBody>
          <a:bodyPr/>
          <a:lstStyle/>
          <a:p>
            <a:fld id="{1C45E567-307A-4358-87B7-AFD16C4C07D5}" type="datetime1">
              <a:rPr lang="en-US" smtClean="0"/>
              <a:t>1/28/2026</a:t>
            </a:fld>
            <a:endParaRPr lang="en-US" dirty="0"/>
          </a:p>
        </p:txBody>
      </p:sp>
      <p:sp>
        <p:nvSpPr>
          <p:cNvPr id="6" name="Slide Number Placeholder 5">
            <a:extLst>
              <a:ext uri="{FF2B5EF4-FFF2-40B4-BE49-F238E27FC236}">
                <a16:creationId xmlns:a16="http://schemas.microsoft.com/office/drawing/2014/main" id="{7C21012C-B1FA-A889-A45D-1DA431A41443}"/>
              </a:ext>
            </a:extLst>
          </p:cNvPr>
          <p:cNvSpPr>
            <a:spLocks noGrp="1"/>
          </p:cNvSpPr>
          <p:nvPr>
            <p:ph type="sldNum" sz="quarter" idx="18"/>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7265121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Content Photo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02920"/>
            <a:ext cx="6858000" cy="841248"/>
          </a:xfrm>
        </p:spPr>
        <p:txBody>
          <a:bodyPr anchor="b"/>
          <a:lstStyle/>
          <a:p>
            <a:r>
              <a:rPr lang="en-US" dirty="0"/>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12648" y="1472184"/>
            <a:ext cx="6858000" cy="478231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655B44AF-FB05-4BBA-5AC9-C89D1BB5BE69}"/>
              </a:ext>
            </a:extLst>
          </p:cNvPr>
          <p:cNvSpPr>
            <a:spLocks noGrp="1"/>
          </p:cNvSpPr>
          <p:nvPr>
            <p:ph type="ftr" sz="quarter" idx="17"/>
          </p:nvPr>
        </p:nvSpPr>
        <p:spPr/>
        <p:txBody>
          <a:bodyPr/>
          <a:lstStyle/>
          <a:p>
            <a:r>
              <a:rPr lang="en-US"/>
              <a:t>Sample Footer Text</a:t>
            </a:r>
            <a:endParaRPr lang="en-US" dirty="0"/>
          </a:p>
        </p:txBody>
      </p:sp>
      <p:sp>
        <p:nvSpPr>
          <p:cNvPr id="3" name="Date Placeholder 2">
            <a:extLst>
              <a:ext uri="{FF2B5EF4-FFF2-40B4-BE49-F238E27FC236}">
                <a16:creationId xmlns:a16="http://schemas.microsoft.com/office/drawing/2014/main" id="{2632EABA-2011-B91D-C867-6B03C4743305}"/>
              </a:ext>
            </a:extLst>
          </p:cNvPr>
          <p:cNvSpPr>
            <a:spLocks noGrp="1"/>
          </p:cNvSpPr>
          <p:nvPr>
            <p:ph type="dt" sz="half" idx="16"/>
          </p:nvPr>
        </p:nvSpPr>
        <p:spPr>
          <a:xfrm>
            <a:off x="4709160" y="6318504"/>
            <a:ext cx="2350008" cy="365760"/>
          </a:xfrm>
        </p:spPr>
        <p:txBody>
          <a:bodyPr/>
          <a:lstStyle/>
          <a:p>
            <a:fld id="{E016730A-3443-4D7F-BC47-3A3CDB3837FC}" type="datetime1">
              <a:rPr lang="en-US" smtClean="0"/>
              <a:t>1/28/2026</a:t>
            </a:fld>
            <a:endParaRPr lang="en-US" dirty="0"/>
          </a:p>
        </p:txBody>
      </p:sp>
      <p:sp>
        <p:nvSpPr>
          <p:cNvPr id="13" name="Slide Number Placeholder 12">
            <a:extLst>
              <a:ext uri="{FF2B5EF4-FFF2-40B4-BE49-F238E27FC236}">
                <a16:creationId xmlns:a16="http://schemas.microsoft.com/office/drawing/2014/main" id="{437E37F5-E579-D12C-536E-A9118707E1C6}"/>
              </a:ext>
            </a:extLst>
          </p:cNvPr>
          <p:cNvSpPr>
            <a:spLocks noGrp="1"/>
          </p:cNvSpPr>
          <p:nvPr>
            <p:ph type="sldNum" sz="quarter" idx="18"/>
          </p:nvPr>
        </p:nvSpPr>
        <p:spPr>
          <a:xfrm>
            <a:off x="6976872" y="6318504"/>
            <a:ext cx="493776" cy="365760"/>
          </a:xfrm>
        </p:spPr>
        <p:txBody>
          <a:bodyPr/>
          <a:lstStyle/>
          <a:p>
            <a:fld id="{CC057153-B650-4DEB-B370-79DDCFDCE934}" type="slidenum">
              <a:rPr lang="en-US" smtClean="0"/>
              <a:pPr/>
              <a:t>‹#›</a:t>
            </a:fld>
            <a:endParaRPr lang="en-US" dirty="0"/>
          </a:p>
        </p:txBody>
      </p:sp>
      <p:sp>
        <p:nvSpPr>
          <p:cNvPr id="9" name="Picture Placeholder 8">
            <a:extLst>
              <a:ext uri="{FF2B5EF4-FFF2-40B4-BE49-F238E27FC236}">
                <a16:creationId xmlns:a16="http://schemas.microsoft.com/office/drawing/2014/main" id="{19D3616B-B0C6-AB9E-48FA-05090671826A}"/>
              </a:ext>
            </a:extLst>
          </p:cNvPr>
          <p:cNvSpPr>
            <a:spLocks noGrp="1"/>
          </p:cNvSpPr>
          <p:nvPr>
            <p:ph type="pic" sz="quarter" idx="15" hasCustomPrompt="1"/>
          </p:nvPr>
        </p:nvSpPr>
        <p:spPr>
          <a:xfrm>
            <a:off x="8129142" y="0"/>
            <a:ext cx="3939493" cy="6858000"/>
          </a:xfrm>
          <a:blipFill>
            <a:blip r:embed="rId2">
              <a:alphaModFix amt="60000"/>
            </a:blip>
            <a:stretch>
              <a:fillRect/>
            </a:stretch>
          </a:blipFill>
        </p:spPr>
        <p:txBody>
          <a:bodyPr/>
          <a:lstStyle>
            <a:lvl1pPr marL="0" indent="0">
              <a:buNone/>
              <a:defRPr/>
            </a:lvl1pPr>
          </a:lstStyle>
          <a:p>
            <a:r>
              <a:rPr lang="en-US" dirty="0"/>
              <a:t>.</a:t>
            </a:r>
          </a:p>
        </p:txBody>
      </p:sp>
      <p:grpSp>
        <p:nvGrpSpPr>
          <p:cNvPr id="10" name="Group 9">
            <a:extLst>
              <a:ext uri="{FF2B5EF4-FFF2-40B4-BE49-F238E27FC236}">
                <a16:creationId xmlns:a16="http://schemas.microsoft.com/office/drawing/2014/main" id="{D5BBFBAF-5922-A442-5D1A-BC28ADE0D2B7}"/>
              </a:ext>
              <a:ext uri="{C183D7F6-B498-43B3-948B-1728B52AA6E4}">
                <adec:decorative xmlns:adec="http://schemas.microsoft.com/office/drawing/2017/decorative" val="1"/>
              </a:ext>
            </a:extLst>
          </p:cNvPr>
          <p:cNvGrpSpPr/>
          <p:nvPr/>
        </p:nvGrpSpPr>
        <p:grpSpPr>
          <a:xfrm>
            <a:off x="12068638" y="0"/>
            <a:ext cx="123362" cy="6858000"/>
            <a:chOff x="12068638" y="0"/>
            <a:chExt cx="123362" cy="6858000"/>
          </a:xfrm>
        </p:grpSpPr>
        <p:sp>
          <p:nvSpPr>
            <p:cNvPr id="11" name="Rectangle 10">
              <a:extLst>
                <a:ext uri="{FF2B5EF4-FFF2-40B4-BE49-F238E27FC236}">
                  <a16:creationId xmlns:a16="http://schemas.microsoft.com/office/drawing/2014/main" id="{E9DBF79C-336C-A5FC-F9A7-F678FEB5C351}"/>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B3E95C8-0894-01F3-97E4-60803AAA24AF}"/>
                </a:ext>
              </a:extLst>
            </p:cNvPr>
            <p:cNvSpPr/>
            <p:nvPr/>
          </p:nvSpPr>
          <p:spPr>
            <a:xfrm>
              <a:off x="12068638" y="3527553"/>
              <a:ext cx="123362" cy="3330447"/>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22538641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itle, Content Photo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706516" y="502920"/>
            <a:ext cx="6858000" cy="841248"/>
          </a:xfrm>
        </p:spPr>
        <p:txBody>
          <a:bodyPr anchor="b"/>
          <a:lstStyle/>
          <a:p>
            <a:r>
              <a:rPr lang="en-US" dirty="0"/>
              <a:t>Click to edit Master title style</a:t>
            </a:r>
          </a:p>
        </p:txBody>
      </p:sp>
      <p:sp>
        <p:nvSpPr>
          <p:cNvPr id="10" name="Picture Placeholder 9">
            <a:extLst>
              <a:ext uri="{FF2B5EF4-FFF2-40B4-BE49-F238E27FC236}">
                <a16:creationId xmlns:a16="http://schemas.microsoft.com/office/drawing/2014/main" id="{8AF4E90B-EF6F-24B4-C4FE-7FBC72B7E9EE}"/>
              </a:ext>
            </a:extLst>
          </p:cNvPr>
          <p:cNvSpPr>
            <a:spLocks noGrp="1"/>
          </p:cNvSpPr>
          <p:nvPr>
            <p:ph type="pic" sz="quarter" idx="15" hasCustomPrompt="1"/>
          </p:nvPr>
        </p:nvSpPr>
        <p:spPr>
          <a:xfrm>
            <a:off x="115867" y="0"/>
            <a:ext cx="3968496" cy="6858000"/>
          </a:xfrm>
          <a:blipFill>
            <a:blip r:embed="rId2">
              <a:alphaModFix amt="60000"/>
            </a:blip>
            <a:stretch>
              <a:fillRect/>
            </a:stretch>
          </a:blipFill>
        </p:spPr>
        <p:txBody>
          <a:bodyPr/>
          <a:lstStyle>
            <a:lvl1pPr marL="0" indent="0">
              <a:buNone/>
              <a:defRPr/>
            </a:lvl1pPr>
          </a:lstStyle>
          <a:p>
            <a:r>
              <a:rPr lang="en-US" dirty="0"/>
              <a:t>.</a:t>
            </a:r>
          </a:p>
        </p:txBody>
      </p:sp>
      <p:grpSp>
        <p:nvGrpSpPr>
          <p:cNvPr id="11" name="Group 10">
            <a:extLst>
              <a:ext uri="{FF2B5EF4-FFF2-40B4-BE49-F238E27FC236}">
                <a16:creationId xmlns:a16="http://schemas.microsoft.com/office/drawing/2014/main" id="{3F50B082-E806-677A-B150-164003C5BF2E}"/>
              </a:ext>
              <a:ext uri="{C183D7F6-B498-43B3-948B-1728B52AA6E4}">
                <adec:decorative xmlns:adec="http://schemas.microsoft.com/office/drawing/2017/decorative" val="1"/>
              </a:ext>
            </a:extLst>
          </p:cNvPr>
          <p:cNvGrpSpPr/>
          <p:nvPr/>
        </p:nvGrpSpPr>
        <p:grpSpPr>
          <a:xfrm>
            <a:off x="0" y="0"/>
            <a:ext cx="123362" cy="6858000"/>
            <a:chOff x="12068638" y="0"/>
            <a:chExt cx="123362" cy="6858000"/>
          </a:xfrm>
        </p:grpSpPr>
        <p:sp>
          <p:nvSpPr>
            <p:cNvPr id="12" name="Rectangle 11">
              <a:extLst>
                <a:ext uri="{FF2B5EF4-FFF2-40B4-BE49-F238E27FC236}">
                  <a16:creationId xmlns:a16="http://schemas.microsoft.com/office/drawing/2014/main" id="{CEBF228F-ECC6-8326-8C59-4539BE646E46}"/>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29E235C-963A-D79C-5145-5233B1FD5A89}"/>
                </a:ext>
              </a:extLst>
            </p:cNvPr>
            <p:cNvSpPr/>
            <p:nvPr/>
          </p:nvSpPr>
          <p:spPr>
            <a:xfrm>
              <a:off x="12068638" y="3527553"/>
              <a:ext cx="123362" cy="3330447"/>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706516" y="1472183"/>
            <a:ext cx="6858000" cy="478231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046FDC5C-46E3-4585-C089-E091BE6E5D36}"/>
              </a:ext>
            </a:extLst>
          </p:cNvPr>
          <p:cNvSpPr>
            <a:spLocks noGrp="1"/>
          </p:cNvSpPr>
          <p:nvPr>
            <p:ph type="ftr" sz="quarter" idx="17"/>
          </p:nvPr>
        </p:nvSpPr>
        <p:spPr>
          <a:xfrm>
            <a:off x="4706516" y="6318504"/>
            <a:ext cx="4096512" cy="365760"/>
          </a:xfrm>
        </p:spPr>
        <p:txBody>
          <a:bodyPr/>
          <a:lstStyle/>
          <a:p>
            <a:r>
              <a:rPr lang="en-US" dirty="0"/>
              <a:t>Sample Footer Text</a:t>
            </a:r>
          </a:p>
        </p:txBody>
      </p:sp>
      <p:sp>
        <p:nvSpPr>
          <p:cNvPr id="3" name="Date Placeholder 2">
            <a:extLst>
              <a:ext uri="{FF2B5EF4-FFF2-40B4-BE49-F238E27FC236}">
                <a16:creationId xmlns:a16="http://schemas.microsoft.com/office/drawing/2014/main" id="{5721447D-8AA6-9863-0212-376200A916F4}"/>
              </a:ext>
            </a:extLst>
          </p:cNvPr>
          <p:cNvSpPr>
            <a:spLocks noGrp="1"/>
          </p:cNvSpPr>
          <p:nvPr>
            <p:ph type="dt" sz="half" idx="16"/>
          </p:nvPr>
        </p:nvSpPr>
        <p:spPr>
          <a:xfrm>
            <a:off x="8729070" y="6318504"/>
            <a:ext cx="2838090" cy="365760"/>
          </a:xfrm>
        </p:spPr>
        <p:txBody>
          <a:bodyPr/>
          <a:lstStyle/>
          <a:p>
            <a:fld id="{D9193AC5-F257-4C01-8A7B-A4CD87F22F04}" type="datetime1">
              <a:rPr lang="en-US" smtClean="0"/>
              <a:t>1/28/2026</a:t>
            </a:fld>
            <a:endParaRPr lang="en-US" dirty="0"/>
          </a:p>
        </p:txBody>
      </p:sp>
      <p:sp>
        <p:nvSpPr>
          <p:cNvPr id="9" name="Slide Number Placeholder 8">
            <a:extLst>
              <a:ext uri="{FF2B5EF4-FFF2-40B4-BE49-F238E27FC236}">
                <a16:creationId xmlns:a16="http://schemas.microsoft.com/office/drawing/2014/main" id="{86395A93-90A0-8500-32A5-2011DF9658FA}"/>
              </a:ext>
            </a:extLst>
          </p:cNvPr>
          <p:cNvSpPr>
            <a:spLocks noGrp="1"/>
          </p:cNvSpPr>
          <p:nvPr>
            <p:ph type="sldNum" sz="quarter" idx="18"/>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78285954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itle, Content Photo 4">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87AE7BB9-8F3B-888B-7C5F-C693E4B78B3D}"/>
              </a:ext>
              <a:ext uri="{C183D7F6-B498-43B3-948B-1728B52AA6E4}">
                <adec:decorative xmlns:adec="http://schemas.microsoft.com/office/drawing/2017/decorative" val="1"/>
              </a:ext>
            </a:extLst>
          </p:cNvPr>
          <p:cNvGrpSpPr/>
          <p:nvPr/>
        </p:nvGrpSpPr>
        <p:grpSpPr>
          <a:xfrm>
            <a:off x="12068638" y="0"/>
            <a:ext cx="123362" cy="6858000"/>
            <a:chOff x="12068638" y="0"/>
            <a:chExt cx="123362" cy="6858000"/>
          </a:xfrm>
        </p:grpSpPr>
        <p:sp>
          <p:nvSpPr>
            <p:cNvPr id="9" name="Rectangle 8">
              <a:extLst>
                <a:ext uri="{FF2B5EF4-FFF2-40B4-BE49-F238E27FC236}">
                  <a16:creationId xmlns:a16="http://schemas.microsoft.com/office/drawing/2014/main" id="{7CA2AA3A-CAA5-475A-C3CD-9ABFCE2B0092}"/>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43ED07E-CBE3-22B8-BCE0-4F98BB64C4C6}"/>
                </a:ext>
              </a:extLst>
            </p:cNvPr>
            <p:cNvSpPr/>
            <p:nvPr/>
          </p:nvSpPr>
          <p:spPr>
            <a:xfrm>
              <a:off x="12068638" y="3527553"/>
              <a:ext cx="123362" cy="3330447"/>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02920"/>
            <a:ext cx="4573413" cy="841248"/>
          </a:xfrm>
        </p:spPr>
        <p:txBody>
          <a:bodyPr anchor="b"/>
          <a:lstStyle/>
          <a:p>
            <a:r>
              <a:rPr lang="en-US" dirty="0"/>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612648" y="1472184"/>
            <a:ext cx="4573413" cy="478231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ooter Placeholder 10">
            <a:extLst>
              <a:ext uri="{FF2B5EF4-FFF2-40B4-BE49-F238E27FC236}">
                <a16:creationId xmlns:a16="http://schemas.microsoft.com/office/drawing/2014/main" id="{42B6E2F6-1C60-7678-922C-01C4DB211D7A}"/>
              </a:ext>
            </a:extLst>
          </p:cNvPr>
          <p:cNvSpPr>
            <a:spLocks noGrp="1"/>
          </p:cNvSpPr>
          <p:nvPr>
            <p:ph type="ftr" sz="quarter" idx="17"/>
          </p:nvPr>
        </p:nvSpPr>
        <p:spPr>
          <a:xfrm>
            <a:off x="612648" y="6318504"/>
            <a:ext cx="2743200" cy="365760"/>
          </a:xfrm>
        </p:spPr>
        <p:txBody>
          <a:bodyPr/>
          <a:lstStyle/>
          <a:p>
            <a:r>
              <a:rPr lang="en-US" dirty="0"/>
              <a:t>Sample Footer Text</a:t>
            </a:r>
          </a:p>
        </p:txBody>
      </p:sp>
      <p:sp>
        <p:nvSpPr>
          <p:cNvPr id="4" name="Date Placeholder 3">
            <a:extLst>
              <a:ext uri="{FF2B5EF4-FFF2-40B4-BE49-F238E27FC236}">
                <a16:creationId xmlns:a16="http://schemas.microsoft.com/office/drawing/2014/main" id="{0D5BA7FF-A77E-82D8-382F-C60F9EB7D403}"/>
              </a:ext>
            </a:extLst>
          </p:cNvPr>
          <p:cNvSpPr>
            <a:spLocks noGrp="1"/>
          </p:cNvSpPr>
          <p:nvPr>
            <p:ph type="dt" sz="half" idx="16"/>
          </p:nvPr>
        </p:nvSpPr>
        <p:spPr>
          <a:xfrm>
            <a:off x="3355847" y="6318504"/>
            <a:ext cx="1418733" cy="365760"/>
          </a:xfrm>
        </p:spPr>
        <p:txBody>
          <a:bodyPr/>
          <a:lstStyle/>
          <a:p>
            <a:fld id="{A64EBB10-E93E-4729-97C4-FAB8DF4548E2}" type="datetime1">
              <a:rPr lang="en-US" smtClean="0"/>
              <a:t>1/28/2026</a:t>
            </a:fld>
            <a:endParaRPr lang="en-US" dirty="0"/>
          </a:p>
        </p:txBody>
      </p:sp>
      <p:sp>
        <p:nvSpPr>
          <p:cNvPr id="13" name="Slide Number Placeholder 12">
            <a:extLst>
              <a:ext uri="{FF2B5EF4-FFF2-40B4-BE49-F238E27FC236}">
                <a16:creationId xmlns:a16="http://schemas.microsoft.com/office/drawing/2014/main" id="{277AED5A-2B3B-6F43-CA78-5BF85217FD6E}"/>
              </a:ext>
            </a:extLst>
          </p:cNvPr>
          <p:cNvSpPr>
            <a:spLocks noGrp="1"/>
          </p:cNvSpPr>
          <p:nvPr>
            <p:ph type="sldNum" sz="quarter" idx="18"/>
          </p:nvPr>
        </p:nvSpPr>
        <p:spPr>
          <a:xfrm>
            <a:off x="4692285" y="6318504"/>
            <a:ext cx="493776" cy="365760"/>
          </a:xfrm>
        </p:spPr>
        <p:txBody>
          <a:bodyPr/>
          <a:lstStyle/>
          <a:p>
            <a:fld id="{CC057153-B650-4DEB-B370-79DDCFDCE934}" type="slidenum">
              <a:rPr lang="en-US" smtClean="0"/>
              <a:pPr/>
              <a:t>‹#›</a:t>
            </a:fld>
            <a:endParaRPr lang="en-US" dirty="0"/>
          </a:p>
        </p:txBody>
      </p:sp>
      <p:sp>
        <p:nvSpPr>
          <p:cNvPr id="12" name="Picture Placeholder 11">
            <a:extLst>
              <a:ext uri="{FF2B5EF4-FFF2-40B4-BE49-F238E27FC236}">
                <a16:creationId xmlns:a16="http://schemas.microsoft.com/office/drawing/2014/main" id="{EC59C038-AFE7-F1BB-D482-33E170892572}"/>
              </a:ext>
            </a:extLst>
          </p:cNvPr>
          <p:cNvSpPr>
            <a:spLocks noGrp="1"/>
          </p:cNvSpPr>
          <p:nvPr>
            <p:ph type="pic" sz="quarter" idx="15" hasCustomPrompt="1"/>
          </p:nvPr>
        </p:nvSpPr>
        <p:spPr>
          <a:xfrm>
            <a:off x="5844556" y="0"/>
            <a:ext cx="6224082" cy="6858000"/>
          </a:xfrm>
          <a:blipFill>
            <a:blip r:embed="rId2">
              <a:alphaModFix amt="60000"/>
            </a:blip>
            <a:stretch>
              <a:fillRect/>
            </a:stretch>
          </a:blipFill>
        </p:spPr>
        <p:txBody>
          <a:bodyPr/>
          <a:lstStyle>
            <a:lvl1pPr marL="0" indent="0">
              <a:buNone/>
              <a:defRPr/>
            </a:lvl1pPr>
          </a:lstStyle>
          <a:p>
            <a:r>
              <a:rPr lang="en-US" dirty="0"/>
              <a:t>.</a:t>
            </a:r>
          </a:p>
        </p:txBody>
      </p:sp>
    </p:spTree>
    <p:extLst>
      <p:ext uri="{BB962C8B-B14F-4D97-AF65-F5344CB8AC3E}">
        <p14:creationId xmlns:p14="http://schemas.microsoft.com/office/powerpoint/2010/main" val="163420526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itle, Content Photo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02920"/>
            <a:ext cx="4389120" cy="1444752"/>
          </a:xfrm>
        </p:spPr>
        <p:txBody>
          <a:bodyPr anchor="b"/>
          <a:lstStyle/>
          <a:p>
            <a:r>
              <a:rPr lang="en-US" dirty="0"/>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612648" y="2084832"/>
            <a:ext cx="4389120" cy="416966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37497486-A221-C6D1-050D-0B3DB326465B}"/>
              </a:ext>
            </a:extLst>
          </p:cNvPr>
          <p:cNvSpPr>
            <a:spLocks noGrp="1"/>
          </p:cNvSpPr>
          <p:nvPr>
            <p:ph type="ftr" sz="quarter" idx="17"/>
          </p:nvPr>
        </p:nvSpPr>
        <p:spPr>
          <a:xfrm>
            <a:off x="612648" y="6318504"/>
            <a:ext cx="2651760" cy="365760"/>
          </a:xfrm>
        </p:spPr>
        <p:txBody>
          <a:bodyPr/>
          <a:lstStyle/>
          <a:p>
            <a:r>
              <a:rPr lang="en-US" dirty="0"/>
              <a:t>Sample Footer Text</a:t>
            </a:r>
          </a:p>
        </p:txBody>
      </p:sp>
      <p:sp>
        <p:nvSpPr>
          <p:cNvPr id="3" name="Date Placeholder 2">
            <a:extLst>
              <a:ext uri="{FF2B5EF4-FFF2-40B4-BE49-F238E27FC236}">
                <a16:creationId xmlns:a16="http://schemas.microsoft.com/office/drawing/2014/main" id="{3907AE70-2FE3-1872-0811-BC089F612855}"/>
              </a:ext>
            </a:extLst>
          </p:cNvPr>
          <p:cNvSpPr>
            <a:spLocks noGrp="1"/>
          </p:cNvSpPr>
          <p:nvPr>
            <p:ph type="dt" sz="half" idx="16"/>
          </p:nvPr>
        </p:nvSpPr>
        <p:spPr>
          <a:xfrm>
            <a:off x="3264408" y="6318504"/>
            <a:ext cx="1325880" cy="365760"/>
          </a:xfrm>
        </p:spPr>
        <p:txBody>
          <a:bodyPr/>
          <a:lstStyle/>
          <a:p>
            <a:fld id="{7040DD2C-7FC6-41A9-87A2-29E4EDD4A815}" type="datetime1">
              <a:rPr lang="en-US" smtClean="0"/>
              <a:t>1/28/2026</a:t>
            </a:fld>
            <a:endParaRPr lang="en-US" dirty="0"/>
          </a:p>
        </p:txBody>
      </p:sp>
      <p:sp>
        <p:nvSpPr>
          <p:cNvPr id="9" name="Slide Number Placeholder 8">
            <a:extLst>
              <a:ext uri="{FF2B5EF4-FFF2-40B4-BE49-F238E27FC236}">
                <a16:creationId xmlns:a16="http://schemas.microsoft.com/office/drawing/2014/main" id="{193EE6EB-FF56-B8A3-1408-5C43C49B256E}"/>
              </a:ext>
            </a:extLst>
          </p:cNvPr>
          <p:cNvSpPr>
            <a:spLocks noGrp="1"/>
          </p:cNvSpPr>
          <p:nvPr>
            <p:ph type="sldNum" sz="quarter" idx="18"/>
          </p:nvPr>
        </p:nvSpPr>
        <p:spPr>
          <a:xfrm>
            <a:off x="4507992" y="6318504"/>
            <a:ext cx="493776" cy="365760"/>
          </a:xfrm>
        </p:spPr>
        <p:txBody>
          <a:bodyPr/>
          <a:lstStyle/>
          <a:p>
            <a:fld id="{CC057153-B650-4DEB-B370-79DDCFDCE934}" type="slidenum">
              <a:rPr lang="en-US" smtClean="0"/>
              <a:pPr/>
              <a:t>‹#›</a:t>
            </a:fld>
            <a:endParaRPr lang="en-US" dirty="0"/>
          </a:p>
        </p:txBody>
      </p:sp>
      <p:sp>
        <p:nvSpPr>
          <p:cNvPr id="10" name="Picture Placeholder 9">
            <a:extLst>
              <a:ext uri="{FF2B5EF4-FFF2-40B4-BE49-F238E27FC236}">
                <a16:creationId xmlns:a16="http://schemas.microsoft.com/office/drawing/2014/main" id="{EE2866F3-0262-FC88-23E2-359D75EA8A79}"/>
              </a:ext>
            </a:extLst>
          </p:cNvPr>
          <p:cNvSpPr>
            <a:spLocks noGrp="1"/>
          </p:cNvSpPr>
          <p:nvPr>
            <p:ph type="pic" sz="quarter" idx="15" hasCustomPrompt="1"/>
          </p:nvPr>
        </p:nvSpPr>
        <p:spPr>
          <a:xfrm>
            <a:off x="5660263" y="0"/>
            <a:ext cx="6408375" cy="6858000"/>
          </a:xfrm>
          <a:blipFill>
            <a:blip r:embed="rId2">
              <a:alphaModFix amt="60000"/>
            </a:blip>
            <a:stretch>
              <a:fillRect/>
            </a:stretch>
          </a:blipFill>
        </p:spPr>
        <p:txBody>
          <a:bodyPr/>
          <a:lstStyle>
            <a:lvl1pPr marL="0" indent="0">
              <a:buNone/>
              <a:defRPr/>
            </a:lvl1pPr>
          </a:lstStyle>
          <a:p>
            <a:r>
              <a:rPr lang="en-US" dirty="0"/>
              <a:t>.</a:t>
            </a:r>
          </a:p>
        </p:txBody>
      </p:sp>
      <p:grpSp>
        <p:nvGrpSpPr>
          <p:cNvPr id="11" name="Group 10">
            <a:extLst>
              <a:ext uri="{FF2B5EF4-FFF2-40B4-BE49-F238E27FC236}">
                <a16:creationId xmlns:a16="http://schemas.microsoft.com/office/drawing/2014/main" id="{5D76C82F-0CA8-713E-E19A-65D51910A5DC}"/>
              </a:ext>
              <a:ext uri="{C183D7F6-B498-43B3-948B-1728B52AA6E4}">
                <adec:decorative xmlns:adec="http://schemas.microsoft.com/office/drawing/2017/decorative" val="1"/>
              </a:ext>
            </a:extLst>
          </p:cNvPr>
          <p:cNvGrpSpPr/>
          <p:nvPr/>
        </p:nvGrpSpPr>
        <p:grpSpPr>
          <a:xfrm>
            <a:off x="12068638" y="0"/>
            <a:ext cx="123362" cy="6858000"/>
            <a:chOff x="12068638" y="0"/>
            <a:chExt cx="123362" cy="6858000"/>
          </a:xfrm>
        </p:grpSpPr>
        <p:sp>
          <p:nvSpPr>
            <p:cNvPr id="12" name="Rectangle 11">
              <a:extLst>
                <a:ext uri="{FF2B5EF4-FFF2-40B4-BE49-F238E27FC236}">
                  <a16:creationId xmlns:a16="http://schemas.microsoft.com/office/drawing/2014/main" id="{C3A0EB22-0640-E9D6-5C90-504668EDC47C}"/>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B995F219-6751-8C9C-0F4E-1048F537CB61}"/>
                </a:ext>
              </a:extLst>
            </p:cNvPr>
            <p:cNvSpPr/>
            <p:nvPr/>
          </p:nvSpPr>
          <p:spPr>
            <a:xfrm>
              <a:off x="12068638" y="3527553"/>
              <a:ext cx="123362" cy="3330447"/>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93401191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tle, Content Photo 6">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5C494689-2DF4-F719-B5A3-0E33B5AB963F}"/>
              </a:ext>
              <a:ext uri="{C183D7F6-B498-43B3-948B-1728B52AA6E4}">
                <adec:decorative xmlns:adec="http://schemas.microsoft.com/office/drawing/2017/decorative" val="1"/>
              </a:ext>
            </a:extLst>
          </p:cNvPr>
          <p:cNvGrpSpPr/>
          <p:nvPr/>
        </p:nvGrpSpPr>
        <p:grpSpPr>
          <a:xfrm rot="10800000">
            <a:off x="0" y="6743026"/>
            <a:ext cx="12207200" cy="123363"/>
            <a:chOff x="-5025" y="6737718"/>
            <a:chExt cx="12207200" cy="123363"/>
          </a:xfrm>
        </p:grpSpPr>
        <p:sp>
          <p:nvSpPr>
            <p:cNvPr id="17" name="Rectangle 16">
              <a:extLst>
                <a:ext uri="{FF2B5EF4-FFF2-40B4-BE49-F238E27FC236}">
                  <a16:creationId xmlns:a16="http://schemas.microsoft.com/office/drawing/2014/main" id="{258C88C8-2ADC-03E1-DA79-C09C9FFCB400}"/>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6EE9281E-3F01-B630-B5DF-17CEE295D67F}"/>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722376"/>
            <a:ext cx="3017520" cy="3364992"/>
          </a:xfrm>
        </p:spPr>
        <p:txBody>
          <a:bodyPr anchor="t"/>
          <a:lstStyle/>
          <a:p>
            <a:r>
              <a:rPr lang="en-US" dirty="0"/>
              <a:t>Click to edit Master title style</a:t>
            </a:r>
          </a:p>
        </p:txBody>
      </p:sp>
      <p:sp>
        <p:nvSpPr>
          <p:cNvPr id="10" name="Picture Placeholder 9">
            <a:extLst>
              <a:ext uri="{FF2B5EF4-FFF2-40B4-BE49-F238E27FC236}">
                <a16:creationId xmlns:a16="http://schemas.microsoft.com/office/drawing/2014/main" id="{85A6D87B-55DF-483B-0AF7-E6F2B6041C80}"/>
              </a:ext>
            </a:extLst>
          </p:cNvPr>
          <p:cNvSpPr>
            <a:spLocks noGrp="1"/>
          </p:cNvSpPr>
          <p:nvPr>
            <p:ph type="pic" sz="quarter" idx="15" hasCustomPrompt="1"/>
          </p:nvPr>
        </p:nvSpPr>
        <p:spPr>
          <a:xfrm>
            <a:off x="4105656" y="722376"/>
            <a:ext cx="3417212" cy="5440680"/>
          </a:xfrm>
          <a:blipFill>
            <a:blip r:embed="rId2">
              <a:alphaModFix amt="60000"/>
            </a:blip>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7998356" y="722376"/>
            <a:ext cx="3566160" cy="544068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Footer Placeholder 13">
            <a:extLst>
              <a:ext uri="{FF2B5EF4-FFF2-40B4-BE49-F238E27FC236}">
                <a16:creationId xmlns:a16="http://schemas.microsoft.com/office/drawing/2014/main" id="{B46F9121-A740-6137-350B-F287FC3F65ED}"/>
              </a:ext>
            </a:extLst>
          </p:cNvPr>
          <p:cNvSpPr>
            <a:spLocks noGrp="1"/>
          </p:cNvSpPr>
          <p:nvPr>
            <p:ph type="ftr" sz="quarter" idx="17"/>
          </p:nvPr>
        </p:nvSpPr>
        <p:spPr/>
        <p:txBody>
          <a:bodyPr/>
          <a:lstStyle/>
          <a:p>
            <a:r>
              <a:rPr lang="en-US" dirty="0"/>
              <a:t>Sample Footer Text</a:t>
            </a:r>
          </a:p>
        </p:txBody>
      </p:sp>
      <p:sp>
        <p:nvSpPr>
          <p:cNvPr id="9" name="Date Placeholder 8">
            <a:extLst>
              <a:ext uri="{FF2B5EF4-FFF2-40B4-BE49-F238E27FC236}">
                <a16:creationId xmlns:a16="http://schemas.microsoft.com/office/drawing/2014/main" id="{71DDF62D-265F-648C-DEAF-A6B63AFE9A88}"/>
              </a:ext>
            </a:extLst>
          </p:cNvPr>
          <p:cNvSpPr>
            <a:spLocks noGrp="1"/>
          </p:cNvSpPr>
          <p:nvPr>
            <p:ph type="dt" sz="half" idx="16"/>
          </p:nvPr>
        </p:nvSpPr>
        <p:spPr/>
        <p:txBody>
          <a:bodyPr/>
          <a:lstStyle/>
          <a:p>
            <a:fld id="{C8E3A8ED-7C53-48B7-8E07-F767A8357B67}" type="datetime1">
              <a:rPr lang="en-US" smtClean="0"/>
              <a:t>1/28/2026</a:t>
            </a:fld>
            <a:endParaRPr lang="en-US" dirty="0"/>
          </a:p>
        </p:txBody>
      </p:sp>
      <p:sp>
        <p:nvSpPr>
          <p:cNvPr id="15" name="Slide Number Placeholder 14">
            <a:extLst>
              <a:ext uri="{FF2B5EF4-FFF2-40B4-BE49-F238E27FC236}">
                <a16:creationId xmlns:a16="http://schemas.microsoft.com/office/drawing/2014/main" id="{4B1E5F69-8168-1838-71D3-E395524793E7}"/>
              </a:ext>
            </a:extLst>
          </p:cNvPr>
          <p:cNvSpPr>
            <a:spLocks noGrp="1"/>
          </p:cNvSpPr>
          <p:nvPr>
            <p:ph type="sldNum" sz="quarter" idx="18"/>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0059600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itle, Content Photo 7">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6DB5D765-4DB1-83CD-C254-A90B6611CFB6}"/>
              </a:ext>
              <a:ext uri="{C183D7F6-B498-43B3-948B-1728B52AA6E4}">
                <adec:decorative xmlns:adec="http://schemas.microsoft.com/office/drawing/2017/decorative" val="1"/>
              </a:ext>
            </a:extLst>
          </p:cNvPr>
          <p:cNvGrpSpPr/>
          <p:nvPr/>
        </p:nvGrpSpPr>
        <p:grpSpPr>
          <a:xfrm>
            <a:off x="0" y="0"/>
            <a:ext cx="123362" cy="6858000"/>
            <a:chOff x="12068638" y="0"/>
            <a:chExt cx="123362" cy="6858000"/>
          </a:xfrm>
        </p:grpSpPr>
        <p:sp>
          <p:nvSpPr>
            <p:cNvPr id="9" name="Rectangle 8">
              <a:extLst>
                <a:ext uri="{FF2B5EF4-FFF2-40B4-BE49-F238E27FC236}">
                  <a16:creationId xmlns:a16="http://schemas.microsoft.com/office/drawing/2014/main" id="{C69A84EF-6D24-A163-8B58-B5389FD4DDD7}"/>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E9A50A9-013C-611D-B106-1ED459519F51}"/>
                </a:ext>
              </a:extLst>
            </p:cNvPr>
            <p:cNvSpPr/>
            <p:nvPr/>
          </p:nvSpPr>
          <p:spPr>
            <a:xfrm>
              <a:off x="12068638" y="3527553"/>
              <a:ext cx="123362" cy="3330447"/>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165592" y="502920"/>
            <a:ext cx="3401568" cy="1444752"/>
          </a:xfrm>
        </p:spPr>
        <p:txBody>
          <a:bodyPr anchor="b"/>
          <a:lstStyle/>
          <a:p>
            <a:r>
              <a:rPr lang="en-US" dirty="0"/>
              <a:t>Click to edit Master title style</a:t>
            </a:r>
          </a:p>
        </p:txBody>
      </p:sp>
      <p:sp>
        <p:nvSpPr>
          <p:cNvPr id="12" name="Picture Placeholder 11">
            <a:extLst>
              <a:ext uri="{FF2B5EF4-FFF2-40B4-BE49-F238E27FC236}">
                <a16:creationId xmlns:a16="http://schemas.microsoft.com/office/drawing/2014/main" id="{F8A45037-DD9A-9287-B37A-49CD4CC3CAFB}"/>
              </a:ext>
            </a:extLst>
          </p:cNvPr>
          <p:cNvSpPr>
            <a:spLocks noGrp="1"/>
          </p:cNvSpPr>
          <p:nvPr>
            <p:ph type="pic" sz="quarter" idx="15" hasCustomPrompt="1"/>
          </p:nvPr>
        </p:nvSpPr>
        <p:spPr>
          <a:xfrm>
            <a:off x="115866" y="-1"/>
            <a:ext cx="7397496" cy="6857999"/>
          </a:xfrm>
          <a:blipFill>
            <a:blip r:embed="rId2">
              <a:alphaModFix amt="60000"/>
            </a:blip>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165592" y="2084832"/>
            <a:ext cx="3401568" cy="4169664"/>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ooter Placeholder 10">
            <a:extLst>
              <a:ext uri="{FF2B5EF4-FFF2-40B4-BE49-F238E27FC236}">
                <a16:creationId xmlns:a16="http://schemas.microsoft.com/office/drawing/2014/main" id="{6F5CC625-CD4F-F9C5-5E5D-05B78AE7CEE1}"/>
              </a:ext>
            </a:extLst>
          </p:cNvPr>
          <p:cNvSpPr>
            <a:spLocks noGrp="1"/>
          </p:cNvSpPr>
          <p:nvPr>
            <p:ph type="ftr" sz="quarter" idx="17"/>
          </p:nvPr>
        </p:nvSpPr>
        <p:spPr>
          <a:xfrm>
            <a:off x="8165592" y="6318504"/>
            <a:ext cx="2333520" cy="365760"/>
          </a:xfrm>
        </p:spPr>
        <p:txBody>
          <a:bodyPr/>
          <a:lstStyle/>
          <a:p>
            <a:r>
              <a:rPr lang="en-US" dirty="0"/>
              <a:t>Sample Footer Text</a:t>
            </a:r>
          </a:p>
        </p:txBody>
      </p:sp>
      <p:sp>
        <p:nvSpPr>
          <p:cNvPr id="4" name="Date Placeholder 3">
            <a:extLst>
              <a:ext uri="{FF2B5EF4-FFF2-40B4-BE49-F238E27FC236}">
                <a16:creationId xmlns:a16="http://schemas.microsoft.com/office/drawing/2014/main" id="{1762B38A-33A6-F8AC-C9B9-FA400D29071B}"/>
              </a:ext>
            </a:extLst>
          </p:cNvPr>
          <p:cNvSpPr>
            <a:spLocks noGrp="1"/>
          </p:cNvSpPr>
          <p:nvPr>
            <p:ph type="dt" sz="half" idx="16"/>
          </p:nvPr>
        </p:nvSpPr>
        <p:spPr>
          <a:xfrm>
            <a:off x="10504406" y="6318504"/>
            <a:ext cx="1062754" cy="365760"/>
          </a:xfrm>
        </p:spPr>
        <p:txBody>
          <a:bodyPr/>
          <a:lstStyle/>
          <a:p>
            <a:fld id="{81AC3B39-0D1D-4C0E-BE8E-C570B18D6B3B}" type="datetime1">
              <a:rPr lang="en-US" smtClean="0"/>
              <a:t>1/28/2026</a:t>
            </a:fld>
            <a:endParaRPr lang="en-US" dirty="0"/>
          </a:p>
        </p:txBody>
      </p:sp>
      <p:sp>
        <p:nvSpPr>
          <p:cNvPr id="13" name="Slide Number Placeholder 12">
            <a:extLst>
              <a:ext uri="{FF2B5EF4-FFF2-40B4-BE49-F238E27FC236}">
                <a16:creationId xmlns:a16="http://schemas.microsoft.com/office/drawing/2014/main" id="{E5B1B358-15B5-2BEF-0B1B-0BC9F05FFA1A}"/>
              </a:ext>
            </a:extLst>
          </p:cNvPr>
          <p:cNvSpPr>
            <a:spLocks noGrp="1"/>
          </p:cNvSpPr>
          <p:nvPr>
            <p:ph type="sldNum" sz="quarter" idx="18"/>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17214954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itle, Content Photo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02920"/>
            <a:ext cx="3401568" cy="1444752"/>
          </a:xfrm>
        </p:spPr>
        <p:txBody>
          <a:bodyPr anchor="b"/>
          <a:lstStyle/>
          <a:p>
            <a:r>
              <a:rPr lang="en-US" dirty="0"/>
              <a:t>Click to edit Master title style</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612648" y="2084832"/>
            <a:ext cx="3401568" cy="4169664"/>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612648" y="6318504"/>
            <a:ext cx="1975502" cy="365760"/>
          </a:xfrm>
        </p:spPr>
        <p:txBody>
          <a:bodyPr/>
          <a:lstStyle/>
          <a:p>
            <a:r>
              <a:rPr lang="en-US" dirty="0"/>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2588150" y="6318504"/>
            <a:ext cx="1014586" cy="365760"/>
          </a:xfrm>
        </p:spPr>
        <p:txBody>
          <a:bodyPr/>
          <a:lstStyle>
            <a:lvl1pPr>
              <a:defRPr>
                <a:solidFill>
                  <a:schemeClr val="tx1"/>
                </a:solidFill>
                <a:effectLst/>
              </a:defRPr>
            </a:lvl1pPr>
          </a:lstStyle>
          <a:p>
            <a:fld id="{0780F3AB-C899-4854-A4A4-B2E20F203358}" type="datetime1">
              <a:rPr lang="en-US" smtClean="0"/>
              <a:t>1/28/2026</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3520440" y="6318504"/>
            <a:ext cx="493776" cy="365760"/>
          </a:xfrm>
        </p:spPr>
        <p:txBody>
          <a:bodyPr/>
          <a:lstStyle/>
          <a:p>
            <a:fld id="{CC057153-B650-4DEB-B370-79DDCFDCE934}" type="slidenum">
              <a:rPr lang="en-US" smtClean="0"/>
              <a:t>‹#›</a:t>
            </a:fld>
            <a:endParaRPr lang="en-US"/>
          </a:p>
        </p:txBody>
      </p:sp>
      <p:sp>
        <p:nvSpPr>
          <p:cNvPr id="10" name="Picture Placeholder 9">
            <a:extLst>
              <a:ext uri="{FF2B5EF4-FFF2-40B4-BE49-F238E27FC236}">
                <a16:creationId xmlns:a16="http://schemas.microsoft.com/office/drawing/2014/main" id="{85A6D87B-55DF-483B-0AF7-E6F2B6041C80}"/>
              </a:ext>
            </a:extLst>
          </p:cNvPr>
          <p:cNvSpPr>
            <a:spLocks noGrp="1"/>
          </p:cNvSpPr>
          <p:nvPr>
            <p:ph type="pic" sz="quarter" idx="15" hasCustomPrompt="1"/>
          </p:nvPr>
        </p:nvSpPr>
        <p:spPr>
          <a:xfrm>
            <a:off x="4802819" y="0"/>
            <a:ext cx="7265819" cy="6858000"/>
          </a:xfrm>
          <a:blipFill>
            <a:blip r:embed="rId2">
              <a:alphaModFix amt="60000"/>
            </a:blip>
            <a:stretch>
              <a:fillRect/>
            </a:stretch>
          </a:blipFill>
        </p:spPr>
        <p:txBody>
          <a:bodyPr/>
          <a:lstStyle>
            <a:lvl1pPr marL="0" indent="0">
              <a:buNone/>
              <a:defRPr/>
            </a:lvl1pPr>
          </a:lstStyle>
          <a:p>
            <a:r>
              <a:rPr lang="en-US" dirty="0"/>
              <a:t>.</a:t>
            </a:r>
          </a:p>
        </p:txBody>
      </p:sp>
      <p:grpSp>
        <p:nvGrpSpPr>
          <p:cNvPr id="11" name="Group 10">
            <a:extLst>
              <a:ext uri="{FF2B5EF4-FFF2-40B4-BE49-F238E27FC236}">
                <a16:creationId xmlns:a16="http://schemas.microsoft.com/office/drawing/2014/main" id="{DCFD1FA7-C4E8-DE5C-3B9D-DCD115B6C327}"/>
              </a:ext>
              <a:ext uri="{C183D7F6-B498-43B3-948B-1728B52AA6E4}">
                <adec:decorative xmlns:adec="http://schemas.microsoft.com/office/drawing/2017/decorative" val="1"/>
              </a:ext>
            </a:extLst>
          </p:cNvPr>
          <p:cNvGrpSpPr/>
          <p:nvPr/>
        </p:nvGrpSpPr>
        <p:grpSpPr>
          <a:xfrm>
            <a:off x="12068638" y="0"/>
            <a:ext cx="123362" cy="6858000"/>
            <a:chOff x="12068638" y="0"/>
            <a:chExt cx="123362" cy="6858000"/>
          </a:xfrm>
        </p:grpSpPr>
        <p:sp>
          <p:nvSpPr>
            <p:cNvPr id="12" name="Rectangle 11">
              <a:extLst>
                <a:ext uri="{FF2B5EF4-FFF2-40B4-BE49-F238E27FC236}">
                  <a16:creationId xmlns:a16="http://schemas.microsoft.com/office/drawing/2014/main" id="{4C133272-DC27-4D54-F532-D2039EAA5D95}"/>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9C8420D-B6AB-D6E7-38A4-FFF30B404590}"/>
                </a:ext>
              </a:extLst>
            </p:cNvPr>
            <p:cNvSpPr/>
            <p:nvPr/>
          </p:nvSpPr>
          <p:spPr>
            <a:xfrm>
              <a:off x="12068638" y="3527553"/>
              <a:ext cx="123362" cy="3330447"/>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39176165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le, Content Photo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165592" y="1008126"/>
            <a:ext cx="3401567" cy="1947672"/>
          </a:xfrm>
        </p:spPr>
        <p:txBody>
          <a:bodyPr anchor="b"/>
          <a:lstStyle/>
          <a:p>
            <a:r>
              <a:rPr lang="en-US" dirty="0"/>
              <a:t>Click to edit Master title style</a:t>
            </a:r>
          </a:p>
        </p:txBody>
      </p:sp>
      <p:sp>
        <p:nvSpPr>
          <p:cNvPr id="10" name="Picture Placeholder 9">
            <a:extLst>
              <a:ext uri="{FF2B5EF4-FFF2-40B4-BE49-F238E27FC236}">
                <a16:creationId xmlns:a16="http://schemas.microsoft.com/office/drawing/2014/main" id="{F93A3E8A-C3F5-3D0B-FDE4-68B52DFE7196}"/>
              </a:ext>
            </a:extLst>
          </p:cNvPr>
          <p:cNvSpPr>
            <a:spLocks noGrp="1"/>
          </p:cNvSpPr>
          <p:nvPr>
            <p:ph type="pic" sz="quarter" idx="15" hasCustomPrompt="1"/>
          </p:nvPr>
        </p:nvSpPr>
        <p:spPr>
          <a:xfrm>
            <a:off x="115866" y="0"/>
            <a:ext cx="7397496" cy="6858000"/>
          </a:xfrm>
          <a:blipFill dpi="0" rotWithShape="1">
            <a:blip r:embed="rId2">
              <a:alphaModFix amt="60000"/>
            </a:blip>
            <a:srcRect/>
            <a:stretch>
              <a:fillRect/>
            </a:stretch>
          </a:blipFill>
        </p:spPr>
        <p:txBody>
          <a:bodyPr/>
          <a:lstStyle>
            <a:lvl1pPr marL="0" indent="0">
              <a:buNone/>
              <a:defRPr/>
            </a:lvl1pPr>
          </a:lstStyle>
          <a:p>
            <a:r>
              <a:rPr lang="en-US" dirty="0"/>
              <a:t>.</a:t>
            </a:r>
          </a:p>
        </p:txBody>
      </p:sp>
      <p:grpSp>
        <p:nvGrpSpPr>
          <p:cNvPr id="11" name="Group 10">
            <a:extLst>
              <a:ext uri="{FF2B5EF4-FFF2-40B4-BE49-F238E27FC236}">
                <a16:creationId xmlns:a16="http://schemas.microsoft.com/office/drawing/2014/main" id="{E02754B6-EAB4-945C-FC4E-F8F7D453BCCD}"/>
              </a:ext>
              <a:ext uri="{C183D7F6-B498-43B3-948B-1728B52AA6E4}">
                <adec:decorative xmlns:adec="http://schemas.microsoft.com/office/drawing/2017/decorative" val="1"/>
              </a:ext>
            </a:extLst>
          </p:cNvPr>
          <p:cNvGrpSpPr/>
          <p:nvPr/>
        </p:nvGrpSpPr>
        <p:grpSpPr>
          <a:xfrm>
            <a:off x="0" y="0"/>
            <a:ext cx="123362" cy="6858000"/>
            <a:chOff x="12068638" y="0"/>
            <a:chExt cx="123362" cy="6858000"/>
          </a:xfrm>
        </p:grpSpPr>
        <p:sp>
          <p:nvSpPr>
            <p:cNvPr id="12" name="Rectangle 11">
              <a:extLst>
                <a:ext uri="{FF2B5EF4-FFF2-40B4-BE49-F238E27FC236}">
                  <a16:creationId xmlns:a16="http://schemas.microsoft.com/office/drawing/2014/main" id="{A699CF6F-40DA-4FCF-FBCF-9907CB96FB76}"/>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47C8A1CA-3094-3344-5C05-30F5E18CD021}"/>
                </a:ext>
              </a:extLst>
            </p:cNvPr>
            <p:cNvSpPr/>
            <p:nvPr/>
          </p:nvSpPr>
          <p:spPr>
            <a:xfrm>
              <a:off x="12068638" y="3527553"/>
              <a:ext cx="123362" cy="3330447"/>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165592" y="3099816"/>
            <a:ext cx="3401567" cy="3054096"/>
          </a:xfrm>
        </p:spPr>
        <p:txBody>
          <a:bodyPr>
            <a:normAutofit/>
          </a:bodyPr>
          <a:lstStyle>
            <a:lvl1pPr marL="0" indent="0">
              <a:buNone/>
              <a:defRPr sz="1600"/>
            </a:lvl1pPr>
            <a:lvl2pPr marL="228600" indent="0">
              <a:buNone/>
              <a:defRPr sz="1400"/>
            </a:lvl2pPr>
            <a:lvl3pPr marL="457200" indent="0">
              <a:buNone/>
              <a:defRPr sz="1400"/>
            </a:lvl3pPr>
            <a:lvl4pPr marL="685800" indent="0">
              <a:buNone/>
              <a:defRPr sz="1400"/>
            </a:lvl4pPr>
            <a:lvl5pPr marL="914400" indent="0">
              <a:buNone/>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8D8C8E1E-13A9-668C-1F5C-BC271E6A05CF}"/>
              </a:ext>
            </a:extLst>
          </p:cNvPr>
          <p:cNvSpPr>
            <a:spLocks noGrp="1"/>
          </p:cNvSpPr>
          <p:nvPr>
            <p:ph type="ftr" sz="quarter" idx="17"/>
          </p:nvPr>
        </p:nvSpPr>
        <p:spPr>
          <a:xfrm>
            <a:off x="8165592" y="6318504"/>
            <a:ext cx="2331720" cy="365760"/>
          </a:xfrm>
        </p:spPr>
        <p:txBody>
          <a:bodyPr/>
          <a:lstStyle/>
          <a:p>
            <a:r>
              <a:rPr lang="en-US" dirty="0"/>
              <a:t>Sample Footer Text</a:t>
            </a:r>
          </a:p>
        </p:txBody>
      </p:sp>
      <p:sp>
        <p:nvSpPr>
          <p:cNvPr id="3" name="Date Placeholder 2">
            <a:extLst>
              <a:ext uri="{FF2B5EF4-FFF2-40B4-BE49-F238E27FC236}">
                <a16:creationId xmlns:a16="http://schemas.microsoft.com/office/drawing/2014/main" id="{99BE2343-B677-7565-070B-CEED0B0D5463}"/>
              </a:ext>
            </a:extLst>
          </p:cNvPr>
          <p:cNvSpPr>
            <a:spLocks noGrp="1"/>
          </p:cNvSpPr>
          <p:nvPr>
            <p:ph type="dt" sz="half" idx="16"/>
          </p:nvPr>
        </p:nvSpPr>
        <p:spPr>
          <a:xfrm>
            <a:off x="10497312" y="6318504"/>
            <a:ext cx="1069847" cy="365760"/>
          </a:xfrm>
        </p:spPr>
        <p:txBody>
          <a:bodyPr/>
          <a:lstStyle/>
          <a:p>
            <a:fld id="{1095A040-388D-41D5-A09F-3EC1A1D097A8}" type="datetime1">
              <a:rPr lang="en-US" smtClean="0"/>
              <a:t>1/28/2026</a:t>
            </a:fld>
            <a:endParaRPr lang="en-US" dirty="0"/>
          </a:p>
        </p:txBody>
      </p:sp>
      <p:sp>
        <p:nvSpPr>
          <p:cNvPr id="9" name="Slide Number Placeholder 8">
            <a:extLst>
              <a:ext uri="{FF2B5EF4-FFF2-40B4-BE49-F238E27FC236}">
                <a16:creationId xmlns:a16="http://schemas.microsoft.com/office/drawing/2014/main" id="{394BC881-6669-50F2-64F2-57BD81A93BCE}"/>
              </a:ext>
            </a:extLst>
          </p:cNvPr>
          <p:cNvSpPr>
            <a:spLocks noGrp="1"/>
          </p:cNvSpPr>
          <p:nvPr>
            <p:ph type="sldNum" sz="quarter" idx="18"/>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84917564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itle, Content Photo 1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4956312"/>
            <a:ext cx="3647839" cy="1420235"/>
          </a:xfrm>
        </p:spPr>
        <p:txBody>
          <a:bodyPr anchor="t">
            <a:normAutofit/>
          </a:bodyPr>
          <a:lstStyle>
            <a:lvl1pPr>
              <a:defRPr sz="3200"/>
            </a:lvl1pPr>
          </a:lstStyle>
          <a:p>
            <a:r>
              <a:rPr lang="en-US" dirty="0"/>
              <a:t>Click to edit Master title style</a:t>
            </a:r>
          </a:p>
        </p:txBody>
      </p:sp>
      <p:sp>
        <p:nvSpPr>
          <p:cNvPr id="4" name="Picture Placeholder 3">
            <a:extLst>
              <a:ext uri="{FF2B5EF4-FFF2-40B4-BE49-F238E27FC236}">
                <a16:creationId xmlns:a16="http://schemas.microsoft.com/office/drawing/2014/main" id="{1C17E7B2-E2F9-D41D-D140-E89E0C3F5B96}"/>
              </a:ext>
            </a:extLst>
          </p:cNvPr>
          <p:cNvSpPr>
            <a:spLocks noGrp="1"/>
          </p:cNvSpPr>
          <p:nvPr>
            <p:ph type="pic" sz="quarter" idx="16" hasCustomPrompt="1"/>
          </p:nvPr>
        </p:nvSpPr>
        <p:spPr>
          <a:xfrm>
            <a:off x="0" y="1"/>
            <a:ext cx="12192000" cy="4591025"/>
          </a:xfrm>
          <a:blipFill dpi="0" rotWithShape="1">
            <a:blip r:embed="rId2">
              <a:alphaModFix amt="60000"/>
            </a:blip>
            <a:srcRect/>
            <a:stretch>
              <a:fillRect/>
            </a:stretch>
          </a:blipFill>
        </p:spPr>
        <p:txBody>
          <a:bodyPr/>
          <a:lstStyle>
            <a:lvl1pPr marL="0" indent="0">
              <a:buNone/>
              <a:defRPr/>
            </a:lvl1pPr>
          </a:lstStyle>
          <a:p>
            <a:r>
              <a:rPr lang="en-US" dirty="0"/>
              <a:t>.</a:t>
            </a:r>
          </a:p>
        </p:txBody>
      </p:sp>
      <p:grpSp>
        <p:nvGrpSpPr>
          <p:cNvPr id="9" name="Group 8">
            <a:extLst>
              <a:ext uri="{FF2B5EF4-FFF2-40B4-BE49-F238E27FC236}">
                <a16:creationId xmlns:a16="http://schemas.microsoft.com/office/drawing/2014/main" id="{7A6CD91D-B3A8-3626-F189-B9F77A315DD9}"/>
              </a:ext>
              <a:ext uri="{C183D7F6-B498-43B3-948B-1728B52AA6E4}">
                <adec:decorative xmlns:adec="http://schemas.microsoft.com/office/drawing/2017/decorative" val="1"/>
              </a:ext>
            </a:extLst>
          </p:cNvPr>
          <p:cNvGrpSpPr/>
          <p:nvPr/>
        </p:nvGrpSpPr>
        <p:grpSpPr>
          <a:xfrm rot="10800000">
            <a:off x="0" y="4591027"/>
            <a:ext cx="12198096" cy="123363"/>
            <a:chOff x="-5025" y="6737718"/>
            <a:chExt cx="12207200" cy="123363"/>
          </a:xfrm>
        </p:grpSpPr>
        <p:sp>
          <p:nvSpPr>
            <p:cNvPr id="10" name="Rectangle 9">
              <a:extLst>
                <a:ext uri="{FF2B5EF4-FFF2-40B4-BE49-F238E27FC236}">
                  <a16:creationId xmlns:a16="http://schemas.microsoft.com/office/drawing/2014/main" id="{6869147E-E51A-3B94-6CD8-EE629F879704}"/>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DCD771F-7FFC-BCEC-B388-8883BD9CBC61}"/>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5257800" y="4956312"/>
            <a:ext cx="6309360" cy="1420235"/>
          </a:xfrm>
        </p:spPr>
        <p:txBody>
          <a:bodyPr>
            <a:normAutofit/>
          </a:bodyPr>
          <a:lstStyle>
            <a:lvl1pPr marL="0" indent="0">
              <a:buFont typeface="Arial" panose="020B0604020202020204" pitchFamily="34" charset="0"/>
              <a:buNone/>
              <a:defRPr sz="1600"/>
            </a:lvl1pPr>
            <a:lvl2pPr marL="228600" indent="0">
              <a:buFont typeface="Arial" panose="020B0604020202020204" pitchFamily="34" charset="0"/>
              <a:buNone/>
              <a:defRPr sz="1400"/>
            </a:lvl2pPr>
            <a:lvl3pPr marL="457200" indent="0">
              <a:buFont typeface="Arial" panose="020B0604020202020204" pitchFamily="34" charset="0"/>
              <a:buNone/>
              <a:defRPr sz="1400"/>
            </a:lvl3pPr>
            <a:lvl4pPr marL="685800" indent="0">
              <a:buFont typeface="Arial" panose="020B0604020202020204" pitchFamily="34" charset="0"/>
              <a:buNone/>
              <a:defRPr sz="1400"/>
            </a:lvl4pPr>
            <a:lvl5pPr marL="914400" indent="0">
              <a:buFont typeface="Arial" panose="020B0604020202020204" pitchFamily="34" charset="0"/>
              <a:buNone/>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5ECB542C-378A-4AAF-83EE-A3767FF83605}" type="datetime1">
              <a:rPr lang="en-US" smtClean="0"/>
              <a:t>1/28/2026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74898029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itle, Content Photo 1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4093596"/>
            <a:ext cx="2953618" cy="2007912"/>
          </a:xfrm>
        </p:spPr>
        <p:txBody>
          <a:bodyPr anchor="t">
            <a:normAutofit/>
          </a:bodyPr>
          <a:lstStyle>
            <a:lvl1pPr>
              <a:defRPr sz="3200"/>
            </a:lvl1pPr>
          </a:lstStyle>
          <a:p>
            <a:r>
              <a:rPr lang="en-US" dirty="0"/>
              <a:t>Click to edit Master title style</a:t>
            </a:r>
          </a:p>
        </p:txBody>
      </p:sp>
      <p:sp>
        <p:nvSpPr>
          <p:cNvPr id="12" name="Picture Placeholder 11">
            <a:extLst>
              <a:ext uri="{FF2B5EF4-FFF2-40B4-BE49-F238E27FC236}">
                <a16:creationId xmlns:a16="http://schemas.microsoft.com/office/drawing/2014/main" id="{B8FB154D-4A60-735B-FA5C-F17F96D0F7DD}"/>
              </a:ext>
            </a:extLst>
          </p:cNvPr>
          <p:cNvSpPr>
            <a:spLocks noGrp="1"/>
          </p:cNvSpPr>
          <p:nvPr>
            <p:ph type="pic" sz="quarter" idx="15" hasCustomPrompt="1"/>
          </p:nvPr>
        </p:nvSpPr>
        <p:spPr>
          <a:xfrm>
            <a:off x="0" y="0"/>
            <a:ext cx="12192000" cy="3700807"/>
          </a:xfrm>
          <a:blipFill>
            <a:blip r:embed="rId2">
              <a:alphaModFix amt="60000"/>
            </a:blip>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268555" y="4093596"/>
            <a:ext cx="7298605" cy="2289578"/>
          </a:xfrm>
        </p:spPr>
        <p:txBody>
          <a:bodyPr>
            <a:normAutofit/>
          </a:bodyPr>
          <a:lstStyle>
            <a:lvl1pPr marL="285750" indent="-285750">
              <a:buFont typeface="Arial" panose="020B0604020202020204" pitchFamily="34" charset="0"/>
              <a:buChar char="•"/>
              <a:defRPr sz="1800"/>
            </a:lvl1pPr>
            <a:lvl2pPr marL="514350" indent="-285750">
              <a:buFont typeface="Arial" panose="020B0604020202020204" pitchFamily="34" charset="0"/>
              <a:buChar char="•"/>
              <a:defRPr sz="1600"/>
            </a:lvl2pPr>
            <a:lvl3pPr marL="742950" indent="-285750">
              <a:buFont typeface="Arial" panose="020B0604020202020204" pitchFamily="34" charset="0"/>
              <a:buChar char="•"/>
              <a:defRPr sz="1400"/>
            </a:lvl3pPr>
            <a:lvl4pPr marL="857250" indent="-171450">
              <a:buFont typeface="Arial" panose="020B0604020202020204" pitchFamily="34" charset="0"/>
              <a:buChar char="•"/>
              <a:defRPr sz="1400"/>
            </a:lvl4pPr>
            <a:lvl5pPr marL="1085850" indent="-171450">
              <a:buFont typeface="Arial" panose="020B0604020202020204" pitchFamily="34" charset="0"/>
              <a:buChar cha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Footer Placeholder 13">
            <a:extLst>
              <a:ext uri="{FF2B5EF4-FFF2-40B4-BE49-F238E27FC236}">
                <a16:creationId xmlns:a16="http://schemas.microsoft.com/office/drawing/2014/main" id="{3BD91724-58CE-FA68-1E24-9CD57621C129}"/>
              </a:ext>
            </a:extLst>
          </p:cNvPr>
          <p:cNvSpPr>
            <a:spLocks noGrp="1"/>
          </p:cNvSpPr>
          <p:nvPr>
            <p:ph type="ftr" sz="quarter" idx="17"/>
          </p:nvPr>
        </p:nvSpPr>
        <p:spPr/>
        <p:txBody>
          <a:bodyPr/>
          <a:lstStyle/>
          <a:p>
            <a:r>
              <a:rPr lang="en-US"/>
              <a:t>Sample Footer Text</a:t>
            </a:r>
            <a:endParaRPr lang="en-US" dirty="0"/>
          </a:p>
        </p:txBody>
      </p:sp>
      <p:sp>
        <p:nvSpPr>
          <p:cNvPr id="13" name="Date Placeholder 12">
            <a:extLst>
              <a:ext uri="{FF2B5EF4-FFF2-40B4-BE49-F238E27FC236}">
                <a16:creationId xmlns:a16="http://schemas.microsoft.com/office/drawing/2014/main" id="{9AA293A1-7F80-90D9-D8FF-27238ADD7956}"/>
              </a:ext>
            </a:extLst>
          </p:cNvPr>
          <p:cNvSpPr>
            <a:spLocks noGrp="1"/>
          </p:cNvSpPr>
          <p:nvPr>
            <p:ph type="dt" sz="half" idx="16"/>
          </p:nvPr>
        </p:nvSpPr>
        <p:spPr/>
        <p:txBody>
          <a:bodyPr/>
          <a:lstStyle/>
          <a:p>
            <a:fld id="{16C6F251-EB74-4ADA-AD63-D85EC3A9D616}" type="datetime1">
              <a:rPr lang="en-US" smtClean="0"/>
              <a:t>1/28/2026</a:t>
            </a:fld>
            <a:endParaRPr lang="en-US" dirty="0"/>
          </a:p>
        </p:txBody>
      </p:sp>
      <p:sp>
        <p:nvSpPr>
          <p:cNvPr id="15" name="Slide Number Placeholder 14">
            <a:extLst>
              <a:ext uri="{FF2B5EF4-FFF2-40B4-BE49-F238E27FC236}">
                <a16:creationId xmlns:a16="http://schemas.microsoft.com/office/drawing/2014/main" id="{3B9AC797-2D9B-C7AC-550D-157FEDA3800D}"/>
              </a:ext>
            </a:extLst>
          </p:cNvPr>
          <p:cNvSpPr>
            <a:spLocks noGrp="1"/>
          </p:cNvSpPr>
          <p:nvPr>
            <p:ph type="sldNum" sz="quarter" idx="18"/>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62681365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Title, Content Photo 12">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0333CDCF-1D03-5851-5ADE-6C229D9C93F1}"/>
              </a:ext>
              <a:ext uri="{C183D7F6-B498-43B3-948B-1728B52AA6E4}">
                <adec:decorative xmlns:adec="http://schemas.microsoft.com/office/drawing/2017/decorative" val="1"/>
              </a:ext>
            </a:extLst>
          </p:cNvPr>
          <p:cNvGrpSpPr/>
          <p:nvPr/>
        </p:nvGrpSpPr>
        <p:grpSpPr>
          <a:xfrm>
            <a:off x="12068638" y="0"/>
            <a:ext cx="123362" cy="6858000"/>
            <a:chOff x="12068638" y="0"/>
            <a:chExt cx="123362" cy="6858000"/>
          </a:xfrm>
        </p:grpSpPr>
        <p:sp>
          <p:nvSpPr>
            <p:cNvPr id="12" name="Rectangle 11">
              <a:extLst>
                <a:ext uri="{FF2B5EF4-FFF2-40B4-BE49-F238E27FC236}">
                  <a16:creationId xmlns:a16="http://schemas.microsoft.com/office/drawing/2014/main" id="{436CADBC-4985-70E0-56BE-1C8385BBCBD0}"/>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31B3299-F1D4-88B7-5B22-7D623606691F}"/>
                </a:ext>
              </a:extLst>
            </p:cNvPr>
            <p:cNvSpPr/>
            <p:nvPr/>
          </p:nvSpPr>
          <p:spPr>
            <a:xfrm>
              <a:off x="12068638" y="3527553"/>
              <a:ext cx="123362" cy="3330447"/>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87978"/>
            <a:ext cx="10954512" cy="969264"/>
          </a:xfrm>
        </p:spPr>
        <p:txBody>
          <a:bodyPr anchor="ctr"/>
          <a:lstStyle/>
          <a:p>
            <a:r>
              <a:rPr lang="en-US" dirty="0"/>
              <a:t>Click to edit Master title style</a:t>
            </a:r>
          </a:p>
        </p:txBody>
      </p:sp>
      <p:sp>
        <p:nvSpPr>
          <p:cNvPr id="9" name="Picture Placeholder 8">
            <a:extLst>
              <a:ext uri="{FF2B5EF4-FFF2-40B4-BE49-F238E27FC236}">
                <a16:creationId xmlns:a16="http://schemas.microsoft.com/office/drawing/2014/main" id="{65C3B04B-96C8-DA90-9593-3508CE34B4EE}"/>
              </a:ext>
            </a:extLst>
          </p:cNvPr>
          <p:cNvSpPr>
            <a:spLocks noGrp="1"/>
          </p:cNvSpPr>
          <p:nvPr>
            <p:ph type="pic" sz="quarter" idx="15" hasCustomPrompt="1"/>
          </p:nvPr>
        </p:nvSpPr>
        <p:spPr>
          <a:xfrm>
            <a:off x="612648" y="1801367"/>
            <a:ext cx="7015248" cy="4489704"/>
          </a:xfrm>
          <a:blipFill>
            <a:blip r:embed="rId2">
              <a:alphaModFix amt="60000"/>
            </a:blip>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C1897688-419F-6EB2-5CC1-DC14924E5FC3}"/>
              </a:ext>
            </a:extLst>
          </p:cNvPr>
          <p:cNvSpPr>
            <a:spLocks noGrp="1"/>
          </p:cNvSpPr>
          <p:nvPr>
            <p:ph sz="quarter" idx="14"/>
          </p:nvPr>
        </p:nvSpPr>
        <p:spPr>
          <a:xfrm>
            <a:off x="8252735" y="1801367"/>
            <a:ext cx="3314425" cy="4489704"/>
          </a:xfrm>
        </p:spPr>
        <p:txBody>
          <a:bodyPr anchor="ct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2E02B3BF-7794-675C-7382-345519B43BE3}"/>
              </a:ext>
            </a:extLst>
          </p:cNvPr>
          <p:cNvSpPr>
            <a:spLocks noGrp="1"/>
          </p:cNvSpPr>
          <p:nvPr>
            <p:ph type="ftr" sz="quarter" idx="17"/>
          </p:nvPr>
        </p:nvSpPr>
        <p:spPr/>
        <p:txBody>
          <a:bodyPr/>
          <a:lstStyle/>
          <a:p>
            <a:r>
              <a:rPr lang="en-US"/>
              <a:t>Sample Footer Text</a:t>
            </a:r>
            <a:endParaRPr lang="en-US" dirty="0"/>
          </a:p>
        </p:txBody>
      </p:sp>
      <p:sp>
        <p:nvSpPr>
          <p:cNvPr id="3" name="Date Placeholder 2">
            <a:extLst>
              <a:ext uri="{FF2B5EF4-FFF2-40B4-BE49-F238E27FC236}">
                <a16:creationId xmlns:a16="http://schemas.microsoft.com/office/drawing/2014/main" id="{08303468-1991-7CCF-2C67-0B5A3850BAD1}"/>
              </a:ext>
            </a:extLst>
          </p:cNvPr>
          <p:cNvSpPr>
            <a:spLocks noGrp="1"/>
          </p:cNvSpPr>
          <p:nvPr>
            <p:ph type="dt" sz="half" idx="16"/>
          </p:nvPr>
        </p:nvSpPr>
        <p:spPr/>
        <p:txBody>
          <a:bodyPr/>
          <a:lstStyle/>
          <a:p>
            <a:fld id="{7305F46D-792E-48B7-9047-8A1672515077}" type="datetime1">
              <a:rPr lang="en-US" smtClean="0"/>
              <a:t>1/28/2026</a:t>
            </a:fld>
            <a:endParaRPr lang="en-US" dirty="0"/>
          </a:p>
        </p:txBody>
      </p:sp>
      <p:sp>
        <p:nvSpPr>
          <p:cNvPr id="10" name="Slide Number Placeholder 9">
            <a:extLst>
              <a:ext uri="{FF2B5EF4-FFF2-40B4-BE49-F238E27FC236}">
                <a16:creationId xmlns:a16="http://schemas.microsoft.com/office/drawing/2014/main" id="{5AF75D71-C32E-4EF6-2C8E-B5F29DBF4D14}"/>
              </a:ext>
            </a:extLst>
          </p:cNvPr>
          <p:cNvSpPr>
            <a:spLocks noGrp="1"/>
          </p:cNvSpPr>
          <p:nvPr>
            <p:ph type="sldNum" sz="quarter" idx="18"/>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0398054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Title, Content Photo 13">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F6287667-A4F8-6B7A-7C1E-415768F3B3AA}"/>
              </a:ext>
              <a:ext uri="{C183D7F6-B498-43B3-948B-1728B52AA6E4}">
                <adec:decorative xmlns:adec="http://schemas.microsoft.com/office/drawing/2017/decorative" val="1"/>
              </a:ext>
            </a:extLst>
          </p:cNvPr>
          <p:cNvGrpSpPr/>
          <p:nvPr/>
        </p:nvGrpSpPr>
        <p:grpSpPr>
          <a:xfrm>
            <a:off x="12068638" y="0"/>
            <a:ext cx="123362" cy="6858000"/>
            <a:chOff x="12068638" y="0"/>
            <a:chExt cx="123362" cy="6858000"/>
          </a:xfrm>
        </p:grpSpPr>
        <p:sp>
          <p:nvSpPr>
            <p:cNvPr id="9" name="Rectangle 8">
              <a:extLst>
                <a:ext uri="{FF2B5EF4-FFF2-40B4-BE49-F238E27FC236}">
                  <a16:creationId xmlns:a16="http://schemas.microsoft.com/office/drawing/2014/main" id="{860F260A-40A1-ED4C-F5A8-F915D3BDB7F5}"/>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879CD2C2-2541-1223-03B1-97955C134718}"/>
                </a:ext>
              </a:extLst>
            </p:cNvPr>
            <p:cNvSpPr/>
            <p:nvPr/>
          </p:nvSpPr>
          <p:spPr>
            <a:xfrm>
              <a:off x="12068638" y="3527553"/>
              <a:ext cx="123362" cy="3330447"/>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02920"/>
            <a:ext cx="4669536" cy="1453896"/>
          </a:xfrm>
        </p:spPr>
        <p:txBody>
          <a:bodyPr anchor="t"/>
          <a:lstStyle/>
          <a:p>
            <a:r>
              <a:rPr lang="en-US" dirty="0"/>
              <a:t>Click to edit Master title style</a:t>
            </a:r>
          </a:p>
        </p:txBody>
      </p:sp>
      <p:sp>
        <p:nvSpPr>
          <p:cNvPr id="4" name="Picture Placeholder 3">
            <a:extLst>
              <a:ext uri="{FF2B5EF4-FFF2-40B4-BE49-F238E27FC236}">
                <a16:creationId xmlns:a16="http://schemas.microsoft.com/office/drawing/2014/main" id="{15A7BF66-FFF1-E318-9AFE-331E011D59C1}"/>
              </a:ext>
            </a:extLst>
          </p:cNvPr>
          <p:cNvSpPr>
            <a:spLocks noGrp="1"/>
          </p:cNvSpPr>
          <p:nvPr>
            <p:ph type="pic" sz="quarter" idx="15" hasCustomPrompt="1"/>
          </p:nvPr>
        </p:nvSpPr>
        <p:spPr>
          <a:xfrm>
            <a:off x="612648" y="2293938"/>
            <a:ext cx="4669536" cy="4024566"/>
          </a:xfrm>
          <a:blipFill>
            <a:blip r:embed="rId2">
              <a:alphaModFix amt="60000"/>
            </a:blip>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6096000" y="502919"/>
            <a:ext cx="5471160" cy="581558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ooter Placeholder 10">
            <a:extLst>
              <a:ext uri="{FF2B5EF4-FFF2-40B4-BE49-F238E27FC236}">
                <a16:creationId xmlns:a16="http://schemas.microsoft.com/office/drawing/2014/main" id="{F3134235-8D6E-735A-EBA0-BA533F60F020}"/>
              </a:ext>
            </a:extLst>
          </p:cNvPr>
          <p:cNvSpPr>
            <a:spLocks noGrp="1"/>
          </p:cNvSpPr>
          <p:nvPr>
            <p:ph type="ftr" sz="quarter" idx="17"/>
          </p:nvPr>
        </p:nvSpPr>
        <p:spPr/>
        <p:txBody>
          <a:bodyPr/>
          <a:lstStyle/>
          <a:p>
            <a:r>
              <a:rPr lang="en-US"/>
              <a:t>Sample Footer Text</a:t>
            </a:r>
            <a:endParaRPr lang="en-US" dirty="0"/>
          </a:p>
        </p:txBody>
      </p:sp>
      <p:sp>
        <p:nvSpPr>
          <p:cNvPr id="10" name="Date Placeholder 9">
            <a:extLst>
              <a:ext uri="{FF2B5EF4-FFF2-40B4-BE49-F238E27FC236}">
                <a16:creationId xmlns:a16="http://schemas.microsoft.com/office/drawing/2014/main" id="{9D2F68ED-5552-E109-B7F4-671217CABF2D}"/>
              </a:ext>
            </a:extLst>
          </p:cNvPr>
          <p:cNvSpPr>
            <a:spLocks noGrp="1"/>
          </p:cNvSpPr>
          <p:nvPr>
            <p:ph type="dt" sz="half" idx="16"/>
          </p:nvPr>
        </p:nvSpPr>
        <p:spPr/>
        <p:txBody>
          <a:bodyPr/>
          <a:lstStyle/>
          <a:p>
            <a:fld id="{8B53D3FE-D727-4B50-874D-41D5E635B20A}" type="datetime1">
              <a:rPr lang="en-US" smtClean="0"/>
              <a:t>1/28/2026</a:t>
            </a:fld>
            <a:endParaRPr lang="en-US" dirty="0"/>
          </a:p>
        </p:txBody>
      </p:sp>
      <p:sp>
        <p:nvSpPr>
          <p:cNvPr id="12" name="Slide Number Placeholder 11">
            <a:extLst>
              <a:ext uri="{FF2B5EF4-FFF2-40B4-BE49-F238E27FC236}">
                <a16:creationId xmlns:a16="http://schemas.microsoft.com/office/drawing/2014/main" id="{573B9B49-4584-CFEF-738F-BE68D009CEA3}"/>
              </a:ext>
            </a:extLst>
          </p:cNvPr>
          <p:cNvSpPr>
            <a:spLocks noGrp="1"/>
          </p:cNvSpPr>
          <p:nvPr>
            <p:ph type="sldNum" sz="quarter" idx="18"/>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34449230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Title, Content Photo 14">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B53C02DA-0C9D-12C9-42BB-CC4820B41CF2}"/>
              </a:ext>
              <a:ext uri="{C183D7F6-B498-43B3-948B-1728B52AA6E4}">
                <adec:decorative xmlns:adec="http://schemas.microsoft.com/office/drawing/2017/decorative" val="1"/>
              </a:ext>
            </a:extLst>
          </p:cNvPr>
          <p:cNvGrpSpPr/>
          <p:nvPr/>
        </p:nvGrpSpPr>
        <p:grpSpPr>
          <a:xfrm rot="10800000">
            <a:off x="0" y="6743026"/>
            <a:ext cx="12207200" cy="123363"/>
            <a:chOff x="-5025" y="6737718"/>
            <a:chExt cx="12207200" cy="123363"/>
          </a:xfrm>
        </p:grpSpPr>
        <p:sp>
          <p:nvSpPr>
            <p:cNvPr id="10" name="Rectangle 9">
              <a:extLst>
                <a:ext uri="{FF2B5EF4-FFF2-40B4-BE49-F238E27FC236}">
                  <a16:creationId xmlns:a16="http://schemas.microsoft.com/office/drawing/2014/main" id="{43680A20-A590-D755-5AA0-BAF1B1402907}"/>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6CA06CF-7B14-32D2-2412-3434710512EF}"/>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02920"/>
            <a:ext cx="3645980" cy="1453896"/>
          </a:xfrm>
        </p:spPr>
        <p:txBody>
          <a:bodyPr anchor="t"/>
          <a:lstStyle/>
          <a:p>
            <a:r>
              <a:rPr lang="en-US" dirty="0"/>
              <a:t>Click to edit Master title style</a:t>
            </a:r>
          </a:p>
        </p:txBody>
      </p:sp>
      <p:sp>
        <p:nvSpPr>
          <p:cNvPr id="4" name="Picture Placeholder 3">
            <a:extLst>
              <a:ext uri="{FF2B5EF4-FFF2-40B4-BE49-F238E27FC236}">
                <a16:creationId xmlns:a16="http://schemas.microsoft.com/office/drawing/2014/main" id="{15A7BF66-FFF1-E318-9AFE-331E011D59C1}"/>
              </a:ext>
            </a:extLst>
          </p:cNvPr>
          <p:cNvSpPr>
            <a:spLocks noGrp="1"/>
          </p:cNvSpPr>
          <p:nvPr>
            <p:ph type="pic" sz="quarter" idx="15" hasCustomPrompt="1"/>
          </p:nvPr>
        </p:nvSpPr>
        <p:spPr>
          <a:xfrm>
            <a:off x="612648" y="2293938"/>
            <a:ext cx="3645980" cy="4024565"/>
          </a:xfrm>
          <a:blipFill>
            <a:blip r:embed="rId2">
              <a:alphaModFix amt="60000"/>
            </a:blip>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5212227" y="502919"/>
            <a:ext cx="6354933" cy="581558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Footer Placeholder 11">
            <a:extLst>
              <a:ext uri="{FF2B5EF4-FFF2-40B4-BE49-F238E27FC236}">
                <a16:creationId xmlns:a16="http://schemas.microsoft.com/office/drawing/2014/main" id="{0BFB2EA8-AADE-E8CD-890F-EA9F9968B253}"/>
              </a:ext>
            </a:extLst>
          </p:cNvPr>
          <p:cNvSpPr>
            <a:spLocks noGrp="1"/>
          </p:cNvSpPr>
          <p:nvPr>
            <p:ph type="ftr" sz="quarter" idx="17"/>
          </p:nvPr>
        </p:nvSpPr>
        <p:spPr/>
        <p:txBody>
          <a:bodyPr/>
          <a:lstStyle/>
          <a:p>
            <a:r>
              <a:rPr lang="en-US"/>
              <a:t>Sample Footer Text</a:t>
            </a:r>
            <a:endParaRPr lang="en-US" dirty="0"/>
          </a:p>
        </p:txBody>
      </p:sp>
      <p:sp>
        <p:nvSpPr>
          <p:cNvPr id="3" name="Date Placeholder 2">
            <a:extLst>
              <a:ext uri="{FF2B5EF4-FFF2-40B4-BE49-F238E27FC236}">
                <a16:creationId xmlns:a16="http://schemas.microsoft.com/office/drawing/2014/main" id="{FB8772B0-B493-B608-E389-35329DEF2016}"/>
              </a:ext>
            </a:extLst>
          </p:cNvPr>
          <p:cNvSpPr>
            <a:spLocks noGrp="1"/>
          </p:cNvSpPr>
          <p:nvPr>
            <p:ph type="dt" sz="half" idx="16"/>
          </p:nvPr>
        </p:nvSpPr>
        <p:spPr/>
        <p:txBody>
          <a:bodyPr/>
          <a:lstStyle/>
          <a:p>
            <a:fld id="{FE942071-3A2D-4B86-82F9-428DB212BAF8}" type="datetime1">
              <a:rPr lang="en-US" smtClean="0"/>
              <a:t>1/28/2026</a:t>
            </a:fld>
            <a:endParaRPr lang="en-US" dirty="0"/>
          </a:p>
        </p:txBody>
      </p:sp>
      <p:sp>
        <p:nvSpPr>
          <p:cNvPr id="13" name="Slide Number Placeholder 12">
            <a:extLst>
              <a:ext uri="{FF2B5EF4-FFF2-40B4-BE49-F238E27FC236}">
                <a16:creationId xmlns:a16="http://schemas.microsoft.com/office/drawing/2014/main" id="{D854D38F-A697-A216-CCCB-0C1A9DCBD2FC}"/>
              </a:ext>
            </a:extLst>
          </p:cNvPr>
          <p:cNvSpPr>
            <a:spLocks noGrp="1"/>
          </p:cNvSpPr>
          <p:nvPr>
            <p:ph type="sldNum" sz="quarter" idx="18"/>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23862074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Big Number">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0B93BC13-F3D8-0BDA-D1BF-7B8E455AC066}"/>
              </a:ext>
            </a:extLst>
          </p:cNvPr>
          <p:cNvSpPr/>
          <p:nvPr/>
        </p:nvSpPr>
        <p:spPr>
          <a:xfrm>
            <a:off x="0" y="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7">
            <a:extLst>
              <a:ext uri="{FF2B5EF4-FFF2-40B4-BE49-F238E27FC236}">
                <a16:creationId xmlns:a16="http://schemas.microsoft.com/office/drawing/2014/main" id="{27362B5B-CACD-7203-74DE-7B0BBF7D69CE}"/>
              </a:ext>
            </a:extLst>
          </p:cNvPr>
          <p:cNvGrpSpPr/>
          <p:nvPr/>
        </p:nvGrpSpPr>
        <p:grpSpPr>
          <a:xfrm>
            <a:off x="-22276" y="-6922"/>
            <a:ext cx="12214276" cy="6869101"/>
            <a:chOff x="-22276" y="-6922"/>
            <a:chExt cx="12214276" cy="6869101"/>
          </a:xfrm>
        </p:grpSpPr>
        <p:sp>
          <p:nvSpPr>
            <p:cNvPr id="9" name="Rectangle 8">
              <a:extLst>
                <a:ext uri="{FF2B5EF4-FFF2-40B4-BE49-F238E27FC236}">
                  <a16:creationId xmlns:a16="http://schemas.microsoft.com/office/drawing/2014/main" id="{7D6A753B-AD01-7A7A-4F2D-C75592EC67B9}"/>
                </a:ext>
              </a:extLst>
            </p:cNvPr>
            <p:cNvSpPr/>
            <p:nvPr/>
          </p:nvSpPr>
          <p:spPr>
            <a:xfrm rot="5400000">
              <a:off x="2655863" y="-2678137"/>
              <a:ext cx="6857999" cy="12214275"/>
            </a:xfrm>
            <a:prstGeom prst="rect">
              <a:avLst/>
            </a:prstGeom>
            <a:gradFill>
              <a:gsLst>
                <a:gs pos="0">
                  <a:schemeClr val="accent2"/>
                </a:gs>
                <a:gs pos="93000">
                  <a:schemeClr val="accent5"/>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Light"/>
                <a:ea typeface="+mn-ea"/>
                <a:cs typeface="+mn-cs"/>
              </a:endParaRPr>
            </a:p>
          </p:txBody>
        </p:sp>
        <p:sp>
          <p:nvSpPr>
            <p:cNvPr id="10" name="Rectangle 9">
              <a:extLst>
                <a:ext uri="{FF2B5EF4-FFF2-40B4-BE49-F238E27FC236}">
                  <a16:creationId xmlns:a16="http://schemas.microsoft.com/office/drawing/2014/main" id="{33E82525-BA9A-AA08-8DF0-B77178C6BC45}"/>
                </a:ext>
              </a:extLst>
            </p:cNvPr>
            <p:cNvSpPr/>
            <p:nvPr/>
          </p:nvSpPr>
          <p:spPr>
            <a:xfrm rot="16200000">
              <a:off x="3197276" y="-2132545"/>
              <a:ext cx="6850175" cy="11139273"/>
            </a:xfrm>
            <a:prstGeom prst="rect">
              <a:avLst/>
            </a:prstGeom>
            <a:gradFill flip="none" rotWithShape="1">
              <a:gsLst>
                <a:gs pos="0">
                  <a:schemeClr val="accent5">
                    <a:lumMod val="75000"/>
                  </a:schemeClr>
                </a:gs>
                <a:gs pos="32000">
                  <a:schemeClr val="accent5">
                    <a:alpha val="0"/>
                  </a:schemeClr>
                </a:gs>
              </a:gsLst>
              <a:lin ang="19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Light"/>
                <a:ea typeface="+mn-ea"/>
                <a:cs typeface="+mn-cs"/>
              </a:endParaRPr>
            </a:p>
          </p:txBody>
        </p:sp>
        <p:sp>
          <p:nvSpPr>
            <p:cNvPr id="11" name="Rectangle 10">
              <a:extLst>
                <a:ext uri="{FF2B5EF4-FFF2-40B4-BE49-F238E27FC236}">
                  <a16:creationId xmlns:a16="http://schemas.microsoft.com/office/drawing/2014/main" id="{0A4B5202-8712-82B4-1B42-E7E4336E8698}"/>
                </a:ext>
              </a:extLst>
            </p:cNvPr>
            <p:cNvSpPr/>
            <p:nvPr/>
          </p:nvSpPr>
          <p:spPr>
            <a:xfrm flipH="1">
              <a:off x="-22276" y="-6922"/>
              <a:ext cx="3849318" cy="6852919"/>
            </a:xfrm>
            <a:prstGeom prst="rect">
              <a:avLst/>
            </a:prstGeom>
            <a:gradFill>
              <a:gsLst>
                <a:gs pos="0">
                  <a:schemeClr val="accent5">
                    <a:lumMod val="75000"/>
                  </a:schemeClr>
                </a:gs>
                <a:gs pos="48000">
                  <a:schemeClr val="accent5">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Light"/>
                <a:ea typeface="+mn-ea"/>
                <a:cs typeface="+mn-cs"/>
              </a:endParaRPr>
            </a:p>
          </p:txBody>
        </p:sp>
        <p:sp>
          <p:nvSpPr>
            <p:cNvPr id="12" name="Rectangle 11">
              <a:extLst>
                <a:ext uri="{FF2B5EF4-FFF2-40B4-BE49-F238E27FC236}">
                  <a16:creationId xmlns:a16="http://schemas.microsoft.com/office/drawing/2014/main" id="{D95172D8-9117-7FB7-2347-567B5663C510}"/>
                </a:ext>
                <a:ext uri="{C183D7F6-B498-43B3-948B-1728B52AA6E4}">
                  <adec:decorative xmlns:adec="http://schemas.microsoft.com/office/drawing/2017/decorative" val="1"/>
                </a:ext>
              </a:extLst>
            </p:cNvPr>
            <p:cNvSpPr/>
            <p:nvPr/>
          </p:nvSpPr>
          <p:spPr>
            <a:xfrm rot="5400000">
              <a:off x="6189691" y="-743112"/>
              <a:ext cx="5263375" cy="6741243"/>
            </a:xfrm>
            <a:prstGeom prst="rect">
              <a:avLst/>
            </a:prstGeom>
            <a:gradFill flip="none" rotWithShape="1">
              <a:gsLst>
                <a:gs pos="2000">
                  <a:schemeClr val="accent5">
                    <a:lumMod val="60000"/>
                    <a:lumOff val="40000"/>
                    <a:alpha val="68000"/>
                  </a:schemeClr>
                </a:gs>
                <a:gs pos="48000">
                  <a:schemeClr val="accent5">
                    <a:lumMod val="60000"/>
                    <a:lumOff val="40000"/>
                    <a:alpha val="0"/>
                  </a:schemeClr>
                </a:gs>
              </a:gsLst>
              <a:lin ang="18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Light"/>
                <a:ea typeface="+mn-ea"/>
                <a:cs typeface="+mn-cs"/>
              </a:endParaRPr>
            </a:p>
          </p:txBody>
        </p:sp>
      </p:grpSp>
      <p:sp>
        <p:nvSpPr>
          <p:cNvPr id="2" name="Title 1">
            <a:extLst>
              <a:ext uri="{FF2B5EF4-FFF2-40B4-BE49-F238E27FC236}">
                <a16:creationId xmlns:a16="http://schemas.microsoft.com/office/drawing/2014/main" id="{A13BB35F-4BB0-2BB5-FD14-127AFB001957}"/>
              </a:ext>
            </a:extLst>
          </p:cNvPr>
          <p:cNvSpPr>
            <a:spLocks noGrp="1"/>
          </p:cNvSpPr>
          <p:nvPr>
            <p:ph type="title"/>
          </p:nvPr>
        </p:nvSpPr>
        <p:spPr>
          <a:xfrm>
            <a:off x="1143000" y="4928616"/>
            <a:ext cx="9912096" cy="1545336"/>
          </a:xfrm>
        </p:spPr>
        <p:txBody>
          <a:bodyPr anchor="t">
            <a:normAutofit/>
          </a:bodyPr>
          <a:lstStyle>
            <a:lvl1pPr algn="ctr">
              <a:lnSpc>
                <a:spcPct val="120000"/>
              </a:lnSpc>
              <a:defRPr sz="2800">
                <a:solidFill>
                  <a:schemeClr val="bg1"/>
                </a:solidFill>
              </a:defRPr>
            </a:lvl1pPr>
          </a:lstStyle>
          <a:p>
            <a:r>
              <a:rPr lang="en-US" dirty="0"/>
              <a:t>Click to edit Master title style</a:t>
            </a:r>
          </a:p>
        </p:txBody>
      </p:sp>
      <p:sp>
        <p:nvSpPr>
          <p:cNvPr id="7" name="Content Placeholder 6">
            <a:extLst>
              <a:ext uri="{FF2B5EF4-FFF2-40B4-BE49-F238E27FC236}">
                <a16:creationId xmlns:a16="http://schemas.microsoft.com/office/drawing/2014/main" id="{887C9CAD-F25A-225B-E7BA-4503FD713A44}"/>
              </a:ext>
            </a:extLst>
          </p:cNvPr>
          <p:cNvSpPr>
            <a:spLocks noGrp="1"/>
          </p:cNvSpPr>
          <p:nvPr>
            <p:ph sz="quarter" idx="13" hasCustomPrompt="1"/>
          </p:nvPr>
        </p:nvSpPr>
        <p:spPr>
          <a:xfrm>
            <a:off x="530352" y="978408"/>
            <a:ext cx="11137392" cy="4114800"/>
          </a:xfrm>
        </p:spPr>
        <p:txBody>
          <a:bodyPr anchor="b">
            <a:normAutofit/>
          </a:bodyPr>
          <a:lstStyle>
            <a:lvl1pPr marL="0" indent="0" algn="ctr">
              <a:lnSpc>
                <a:spcPct val="90000"/>
              </a:lnSpc>
              <a:buNone/>
              <a:defRPr sz="27800" b="1">
                <a:solidFill>
                  <a:schemeClr val="bg1"/>
                </a:solidFill>
              </a:defRPr>
            </a:lvl1pPr>
          </a:lstStyle>
          <a:p>
            <a:pPr lvl="0"/>
            <a:r>
              <a:rPr lang="en-US" dirty="0"/>
              <a:t>##%</a:t>
            </a:r>
          </a:p>
        </p:txBody>
      </p:sp>
      <p:sp>
        <p:nvSpPr>
          <p:cNvPr id="3" name="Footer Placeholder 2">
            <a:extLst>
              <a:ext uri="{FF2B5EF4-FFF2-40B4-BE49-F238E27FC236}">
                <a16:creationId xmlns:a16="http://schemas.microsoft.com/office/drawing/2014/main" id="{31932224-E515-4E44-2832-0D5E94847CF7}"/>
              </a:ext>
            </a:extLst>
          </p:cNvPr>
          <p:cNvSpPr>
            <a:spLocks noGrp="1"/>
          </p:cNvSpPr>
          <p:nvPr>
            <p:ph type="ftr" sz="quarter" idx="10"/>
          </p:nvPr>
        </p:nvSpPr>
        <p:spPr/>
        <p:txBody>
          <a:bodyPr/>
          <a:lstStyle>
            <a:lvl1pPr>
              <a:defRPr>
                <a:solidFill>
                  <a:schemeClr val="bg1"/>
                </a:solidFill>
              </a:defRPr>
            </a:lvl1pPr>
          </a:lstStyle>
          <a:p>
            <a:r>
              <a:rPr lang="en-US"/>
              <a:t>Sample Footer Text</a:t>
            </a:r>
            <a:endParaRPr lang="en-US" dirty="0"/>
          </a:p>
        </p:txBody>
      </p:sp>
      <p:sp>
        <p:nvSpPr>
          <p:cNvPr id="4" name="Date Placeholder 3">
            <a:extLst>
              <a:ext uri="{FF2B5EF4-FFF2-40B4-BE49-F238E27FC236}">
                <a16:creationId xmlns:a16="http://schemas.microsoft.com/office/drawing/2014/main" id="{9E371D16-7052-CB51-10DB-659F8F77B25F}"/>
              </a:ext>
            </a:extLst>
          </p:cNvPr>
          <p:cNvSpPr>
            <a:spLocks noGrp="1"/>
          </p:cNvSpPr>
          <p:nvPr>
            <p:ph type="dt" sz="half" idx="11"/>
          </p:nvPr>
        </p:nvSpPr>
        <p:spPr/>
        <p:txBody>
          <a:bodyPr/>
          <a:lstStyle>
            <a:lvl1pPr>
              <a:defRPr>
                <a:solidFill>
                  <a:schemeClr val="bg1"/>
                </a:solidFill>
              </a:defRPr>
            </a:lvl1pPr>
          </a:lstStyle>
          <a:p>
            <a:fld id="{040D1012-6B36-4753-8153-E5F982239567}" type="datetime1">
              <a:rPr lang="en-US" smtClean="0"/>
              <a:t>1/28/2026</a:t>
            </a:fld>
            <a:endParaRPr lang="en-US" dirty="0"/>
          </a:p>
        </p:txBody>
      </p:sp>
      <p:sp>
        <p:nvSpPr>
          <p:cNvPr id="5" name="Slide Number Placeholder 4">
            <a:extLst>
              <a:ext uri="{FF2B5EF4-FFF2-40B4-BE49-F238E27FC236}">
                <a16:creationId xmlns:a16="http://schemas.microsoft.com/office/drawing/2014/main" id="{85B132CC-C4B7-E2AF-5520-00C69FF37620}"/>
              </a:ext>
            </a:extLst>
          </p:cNvPr>
          <p:cNvSpPr>
            <a:spLocks noGrp="1"/>
          </p:cNvSpPr>
          <p:nvPr>
            <p:ph type="sldNum" sz="quarter" idx="12"/>
          </p:nvPr>
        </p:nvSpPr>
        <p:spPr/>
        <p:txBody>
          <a:bodyPr/>
          <a:lstStyle>
            <a:lvl1pPr>
              <a:defRPr>
                <a:solidFill>
                  <a:schemeClr val="bg1"/>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78358605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Big Number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3BB35F-4BB0-2BB5-FD14-127AFB001957}"/>
              </a:ext>
            </a:extLst>
          </p:cNvPr>
          <p:cNvSpPr>
            <a:spLocks noGrp="1"/>
          </p:cNvSpPr>
          <p:nvPr>
            <p:ph type="title"/>
          </p:nvPr>
        </p:nvSpPr>
        <p:spPr>
          <a:xfrm>
            <a:off x="612648" y="4718304"/>
            <a:ext cx="6281928" cy="1353312"/>
          </a:xfrm>
        </p:spPr>
        <p:txBody>
          <a:bodyPr vert="horz" lIns="91440" tIns="45720" rIns="91440" bIns="45720" rtlCol="0" anchor="t">
            <a:normAutofit/>
          </a:bodyPr>
          <a:lstStyle>
            <a:lvl1pPr>
              <a:lnSpc>
                <a:spcPct val="120000"/>
              </a:lnSpc>
              <a:defRPr lang="en-US" sz="2800" dirty="0"/>
            </a:lvl1pPr>
          </a:lstStyle>
          <a:p>
            <a:pPr lvl="0"/>
            <a:r>
              <a:rPr lang="en-US" dirty="0"/>
              <a:t>Click to edit Master title style</a:t>
            </a:r>
          </a:p>
        </p:txBody>
      </p:sp>
      <p:sp>
        <p:nvSpPr>
          <p:cNvPr id="7" name="Content Placeholder 6">
            <a:extLst>
              <a:ext uri="{FF2B5EF4-FFF2-40B4-BE49-F238E27FC236}">
                <a16:creationId xmlns:a16="http://schemas.microsoft.com/office/drawing/2014/main" id="{887C9CAD-F25A-225B-E7BA-4503FD713A44}"/>
              </a:ext>
            </a:extLst>
          </p:cNvPr>
          <p:cNvSpPr>
            <a:spLocks noGrp="1"/>
          </p:cNvSpPr>
          <p:nvPr>
            <p:ph sz="quarter" idx="13" hasCustomPrompt="1"/>
          </p:nvPr>
        </p:nvSpPr>
        <p:spPr>
          <a:xfrm>
            <a:off x="521208" y="786384"/>
            <a:ext cx="11155680" cy="4334256"/>
          </a:xfrm>
        </p:spPr>
        <p:txBody>
          <a:bodyPr vert="horz" lIns="91440" tIns="45720" rIns="91440" bIns="45720" rtlCol="0" anchor="b">
            <a:normAutofit/>
          </a:bodyPr>
          <a:lstStyle>
            <a:lvl1pPr marL="0" indent="0">
              <a:buNone/>
              <a:defRPr lang="en-US" sz="27800" b="1" dirty="0">
                <a:gradFill>
                  <a:gsLst>
                    <a:gs pos="0">
                      <a:schemeClr val="accent2"/>
                    </a:gs>
                    <a:gs pos="100000">
                      <a:schemeClr val="accent5"/>
                    </a:gs>
                  </a:gsLst>
                  <a:lin ang="4200000" scaled="0"/>
                </a:gradFill>
              </a:defRPr>
            </a:lvl1pPr>
          </a:lstStyle>
          <a:p>
            <a:pPr lvl="0"/>
            <a:r>
              <a:rPr lang="en-US" dirty="0"/>
              <a:t>##%</a:t>
            </a:r>
          </a:p>
        </p:txBody>
      </p:sp>
      <p:sp>
        <p:nvSpPr>
          <p:cNvPr id="6" name="Date Placeholder 5">
            <a:extLst>
              <a:ext uri="{FF2B5EF4-FFF2-40B4-BE49-F238E27FC236}">
                <a16:creationId xmlns:a16="http://schemas.microsoft.com/office/drawing/2014/main" id="{418D0173-56FC-C02C-32BA-73DB1BA380C4}"/>
              </a:ext>
            </a:extLst>
          </p:cNvPr>
          <p:cNvSpPr>
            <a:spLocks noGrp="1"/>
          </p:cNvSpPr>
          <p:nvPr>
            <p:ph type="dt" sz="half" idx="14"/>
          </p:nvPr>
        </p:nvSpPr>
        <p:spPr/>
        <p:txBody>
          <a:bodyPr/>
          <a:lstStyle/>
          <a:p>
            <a:fld id="{02E2BBBB-FE25-456C-89E4-A0303F0273E5}" type="datetime1">
              <a:rPr lang="en-US" smtClean="0"/>
              <a:t>1/28/2026</a:t>
            </a:fld>
            <a:endParaRPr lang="en-US" dirty="0"/>
          </a:p>
        </p:txBody>
      </p:sp>
      <p:sp>
        <p:nvSpPr>
          <p:cNvPr id="14" name="Footer Placeholder 13">
            <a:extLst>
              <a:ext uri="{FF2B5EF4-FFF2-40B4-BE49-F238E27FC236}">
                <a16:creationId xmlns:a16="http://schemas.microsoft.com/office/drawing/2014/main" id="{06AFD340-D045-A82B-779A-CCE82B04A257}"/>
              </a:ext>
            </a:extLst>
          </p:cNvPr>
          <p:cNvSpPr>
            <a:spLocks noGrp="1"/>
          </p:cNvSpPr>
          <p:nvPr>
            <p:ph type="ftr" sz="quarter" idx="15"/>
          </p:nvPr>
        </p:nvSpPr>
        <p:spPr/>
        <p:txBody>
          <a:bodyPr/>
          <a:lstStyle/>
          <a:p>
            <a:r>
              <a:rPr lang="en-US"/>
              <a:t>Sample Footer Text</a:t>
            </a:r>
            <a:endParaRPr lang="en-US" dirty="0"/>
          </a:p>
        </p:txBody>
      </p:sp>
      <p:sp>
        <p:nvSpPr>
          <p:cNvPr id="15" name="Slide Number Placeholder 14">
            <a:extLst>
              <a:ext uri="{FF2B5EF4-FFF2-40B4-BE49-F238E27FC236}">
                <a16:creationId xmlns:a16="http://schemas.microsoft.com/office/drawing/2014/main" id="{1B246833-56EB-2252-BAD6-8D369F554831}"/>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91018728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Big Number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3BB35F-4BB0-2BB5-FD14-127AFB001957}"/>
              </a:ext>
            </a:extLst>
          </p:cNvPr>
          <p:cNvSpPr>
            <a:spLocks noGrp="1"/>
          </p:cNvSpPr>
          <p:nvPr>
            <p:ph type="title"/>
          </p:nvPr>
        </p:nvSpPr>
        <p:spPr>
          <a:xfrm>
            <a:off x="612648" y="4983480"/>
            <a:ext cx="6281928" cy="1353312"/>
          </a:xfrm>
        </p:spPr>
        <p:txBody>
          <a:bodyPr vert="horz" lIns="91440" tIns="45720" rIns="91440" bIns="45720" rtlCol="0" anchor="b">
            <a:normAutofit/>
          </a:bodyPr>
          <a:lstStyle>
            <a:lvl1pPr>
              <a:lnSpc>
                <a:spcPct val="120000"/>
              </a:lnSpc>
              <a:defRPr lang="en-US" sz="2800" dirty="0"/>
            </a:lvl1pPr>
          </a:lstStyle>
          <a:p>
            <a:pPr lvl="0"/>
            <a:r>
              <a:rPr lang="en-US" dirty="0"/>
              <a:t>Click to edit Master title style</a:t>
            </a:r>
          </a:p>
        </p:txBody>
      </p:sp>
      <p:sp>
        <p:nvSpPr>
          <p:cNvPr id="7" name="Content Placeholder 6">
            <a:extLst>
              <a:ext uri="{FF2B5EF4-FFF2-40B4-BE49-F238E27FC236}">
                <a16:creationId xmlns:a16="http://schemas.microsoft.com/office/drawing/2014/main" id="{887C9CAD-F25A-225B-E7BA-4503FD713A44}"/>
              </a:ext>
            </a:extLst>
          </p:cNvPr>
          <p:cNvSpPr>
            <a:spLocks noGrp="1"/>
          </p:cNvSpPr>
          <p:nvPr>
            <p:ph sz="quarter" idx="13" hasCustomPrompt="1"/>
          </p:nvPr>
        </p:nvSpPr>
        <p:spPr>
          <a:xfrm>
            <a:off x="457200" y="182880"/>
            <a:ext cx="11247120" cy="4974336"/>
          </a:xfrm>
        </p:spPr>
        <p:txBody>
          <a:bodyPr vert="horz" lIns="91440" tIns="45720" rIns="91440" bIns="45720" rtlCol="0">
            <a:normAutofit/>
          </a:bodyPr>
          <a:lstStyle>
            <a:lvl1pPr marL="0" indent="0">
              <a:lnSpc>
                <a:spcPct val="90000"/>
              </a:lnSpc>
              <a:buNone/>
              <a:defRPr lang="en-US" sz="32500" b="1" dirty="0">
                <a:gradFill>
                  <a:gsLst>
                    <a:gs pos="0">
                      <a:schemeClr val="accent2"/>
                    </a:gs>
                    <a:gs pos="100000">
                      <a:schemeClr val="accent5"/>
                    </a:gs>
                  </a:gsLst>
                  <a:lin ang="4200000" scaled="0"/>
                </a:gradFill>
              </a:defRPr>
            </a:lvl1pPr>
          </a:lstStyle>
          <a:p>
            <a:pPr lvl="0"/>
            <a:r>
              <a:rPr lang="en-US" dirty="0"/>
              <a:t>##%</a:t>
            </a:r>
          </a:p>
        </p:txBody>
      </p:sp>
      <p:sp>
        <p:nvSpPr>
          <p:cNvPr id="6" name="Date Placeholder 5">
            <a:extLst>
              <a:ext uri="{FF2B5EF4-FFF2-40B4-BE49-F238E27FC236}">
                <a16:creationId xmlns:a16="http://schemas.microsoft.com/office/drawing/2014/main" id="{418D0173-56FC-C02C-32BA-73DB1BA380C4}"/>
              </a:ext>
            </a:extLst>
          </p:cNvPr>
          <p:cNvSpPr>
            <a:spLocks noGrp="1"/>
          </p:cNvSpPr>
          <p:nvPr>
            <p:ph type="dt" sz="half" idx="14"/>
          </p:nvPr>
        </p:nvSpPr>
        <p:spPr/>
        <p:txBody>
          <a:bodyPr/>
          <a:lstStyle/>
          <a:p>
            <a:fld id="{1315EE4B-219D-4799-AB8D-57B100451C5D}" type="datetime1">
              <a:rPr lang="en-US" smtClean="0"/>
              <a:t>1/28/2026</a:t>
            </a:fld>
            <a:endParaRPr lang="en-US" dirty="0"/>
          </a:p>
        </p:txBody>
      </p:sp>
      <p:sp>
        <p:nvSpPr>
          <p:cNvPr id="14" name="Footer Placeholder 13">
            <a:extLst>
              <a:ext uri="{FF2B5EF4-FFF2-40B4-BE49-F238E27FC236}">
                <a16:creationId xmlns:a16="http://schemas.microsoft.com/office/drawing/2014/main" id="{06AFD340-D045-A82B-779A-CCE82B04A257}"/>
              </a:ext>
            </a:extLst>
          </p:cNvPr>
          <p:cNvSpPr>
            <a:spLocks noGrp="1"/>
          </p:cNvSpPr>
          <p:nvPr>
            <p:ph type="ftr" sz="quarter" idx="15"/>
          </p:nvPr>
        </p:nvSpPr>
        <p:spPr/>
        <p:txBody>
          <a:bodyPr/>
          <a:lstStyle/>
          <a:p>
            <a:r>
              <a:rPr lang="en-US"/>
              <a:t>Sample Footer Text</a:t>
            </a:r>
            <a:endParaRPr lang="en-US" dirty="0"/>
          </a:p>
        </p:txBody>
      </p:sp>
      <p:sp>
        <p:nvSpPr>
          <p:cNvPr id="15" name="Slide Number Placeholder 14">
            <a:extLst>
              <a:ext uri="{FF2B5EF4-FFF2-40B4-BE49-F238E27FC236}">
                <a16:creationId xmlns:a16="http://schemas.microsoft.com/office/drawing/2014/main" id="{1B246833-56EB-2252-BAD6-8D369F554831}"/>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13289949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cSld name="Statem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dirty="0"/>
              <a:t>Click to edit Master title style</a:t>
            </a:r>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12648" y="630936"/>
            <a:ext cx="8266176" cy="5605272"/>
          </a:xfrm>
        </p:spPr>
        <p:txBody>
          <a:bodyPr anchor="ctr">
            <a:normAutofit/>
          </a:bodyPr>
          <a:lstStyle>
            <a:lvl1pPr marL="0" indent="0">
              <a:lnSpc>
                <a:spcPct val="100000"/>
              </a:lnSpc>
              <a:buNone/>
              <a:defRPr sz="5400" b="1">
                <a:gradFill>
                  <a:gsLst>
                    <a:gs pos="0">
                      <a:schemeClr val="accent2"/>
                    </a:gs>
                    <a:gs pos="100000">
                      <a:schemeClr val="accent5"/>
                    </a:gs>
                  </a:gsLst>
                  <a:lin ang="0" scaled="0"/>
                </a:gradFill>
              </a:defRPr>
            </a:lvl1pPr>
            <a:lvl2pPr marL="228600" indent="0">
              <a:lnSpc>
                <a:spcPct val="100000"/>
              </a:lnSpc>
              <a:buNone/>
              <a:defRPr sz="4800" b="1">
                <a:gradFill>
                  <a:gsLst>
                    <a:gs pos="0">
                      <a:schemeClr val="accent2"/>
                    </a:gs>
                    <a:gs pos="100000">
                      <a:schemeClr val="accent5"/>
                    </a:gs>
                  </a:gsLst>
                  <a:lin ang="0" scaled="0"/>
                </a:gradFill>
              </a:defRPr>
            </a:lvl2pPr>
            <a:lvl3pPr marL="457200" indent="0">
              <a:lnSpc>
                <a:spcPct val="100000"/>
              </a:lnSpc>
              <a:buNone/>
              <a:defRPr sz="4400" b="1">
                <a:gradFill>
                  <a:gsLst>
                    <a:gs pos="0">
                      <a:schemeClr val="accent2"/>
                    </a:gs>
                    <a:gs pos="100000">
                      <a:schemeClr val="accent5"/>
                    </a:gs>
                  </a:gsLst>
                  <a:lin ang="0" scaled="0"/>
                </a:gradFill>
              </a:defRPr>
            </a:lvl3pPr>
            <a:lvl4pPr marL="685800" indent="0">
              <a:lnSpc>
                <a:spcPct val="100000"/>
              </a:lnSpc>
              <a:buNone/>
              <a:defRPr sz="4000" b="1">
                <a:gradFill>
                  <a:gsLst>
                    <a:gs pos="0">
                      <a:schemeClr val="accent2"/>
                    </a:gs>
                    <a:gs pos="100000">
                      <a:schemeClr val="accent5"/>
                    </a:gs>
                  </a:gsLst>
                  <a:lin ang="0" scaled="0"/>
                </a:gradFill>
              </a:defRPr>
            </a:lvl4pPr>
            <a:lvl5pPr marL="914400" indent="0">
              <a:lnSpc>
                <a:spcPct val="100000"/>
              </a:lnSpc>
              <a:buNone/>
              <a:defRPr sz="3600" b="1">
                <a:gradFill>
                  <a:gsLst>
                    <a:gs pos="0">
                      <a:schemeClr val="accent2"/>
                    </a:gs>
                    <a:gs pos="100000">
                      <a:schemeClr val="accent5"/>
                    </a:gs>
                  </a:gsLst>
                  <a:lin ang="0" scaled="0"/>
                </a:gradFill>
              </a:defRPr>
            </a:lvl5pPr>
          </a:lstStyle>
          <a:p>
            <a:pPr lvl="0"/>
            <a:r>
              <a:rPr lang="en-US" dirty="0"/>
              <a:t>Click to edit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7">
            <a:extLst>
              <a:ext uri="{FF2B5EF4-FFF2-40B4-BE49-F238E27FC236}">
                <a16:creationId xmlns:a16="http://schemas.microsoft.com/office/drawing/2014/main" id="{E0E9E314-CB58-F3CE-7C32-D6103621A2D5}"/>
              </a:ext>
            </a:extLst>
          </p:cNvPr>
          <p:cNvSpPr>
            <a:spLocks noGrp="1"/>
          </p:cNvSpPr>
          <p:nvPr>
            <p:ph type="ftr" sz="quarter" idx="15"/>
          </p:nvPr>
        </p:nvSpPr>
        <p:spPr/>
        <p:txBody>
          <a:bodyPr/>
          <a:lstStyle/>
          <a:p>
            <a:r>
              <a:rPr lang="en-US"/>
              <a:t>Sample Footer Text</a:t>
            </a:r>
            <a:endParaRPr lang="en-US" dirty="0"/>
          </a:p>
        </p:txBody>
      </p:sp>
      <p:sp>
        <p:nvSpPr>
          <p:cNvPr id="6" name="Date Placeholder 5">
            <a:extLst>
              <a:ext uri="{FF2B5EF4-FFF2-40B4-BE49-F238E27FC236}">
                <a16:creationId xmlns:a16="http://schemas.microsoft.com/office/drawing/2014/main" id="{E9E12D21-0607-5120-F81C-6E1DA0652CFB}"/>
              </a:ext>
            </a:extLst>
          </p:cNvPr>
          <p:cNvSpPr>
            <a:spLocks noGrp="1"/>
          </p:cNvSpPr>
          <p:nvPr>
            <p:ph type="dt" sz="half" idx="14"/>
          </p:nvPr>
        </p:nvSpPr>
        <p:spPr/>
        <p:txBody>
          <a:bodyPr/>
          <a:lstStyle/>
          <a:p>
            <a:fld id="{6499AFF4-C109-45E7-87CB-3A41EC6C3342}" type="datetime1">
              <a:rPr lang="en-US" smtClean="0"/>
              <a:t>1/28/2026</a:t>
            </a:fld>
            <a:endParaRPr lang="en-US" dirty="0"/>
          </a:p>
        </p:txBody>
      </p:sp>
      <p:sp>
        <p:nvSpPr>
          <p:cNvPr id="9" name="Slide Number Placeholder 8">
            <a:extLst>
              <a:ext uri="{FF2B5EF4-FFF2-40B4-BE49-F238E27FC236}">
                <a16:creationId xmlns:a16="http://schemas.microsoft.com/office/drawing/2014/main" id="{20A1B35F-4D88-6EA9-8D55-4133CD961AF1}"/>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412686375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cSld name="Statement 2">
    <p:bg>
      <p:bgRef idx="1001">
        <a:schemeClr val="bg1"/>
      </p:bgRef>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791C0A04-3BC7-B88E-3974-2A73D0A107E7}"/>
              </a:ext>
            </a:extLst>
          </p:cNvPr>
          <p:cNvSpPr/>
          <p:nvPr/>
        </p:nvSpPr>
        <p:spPr>
          <a:xfrm>
            <a:off x="0" y="0"/>
            <a:ext cx="12188952"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a:extLst>
              <a:ext uri="{FF2B5EF4-FFF2-40B4-BE49-F238E27FC236}">
                <a16:creationId xmlns:a16="http://schemas.microsoft.com/office/drawing/2014/main" id="{B07991EE-474F-899B-8FEF-F82B3E5BDF10}"/>
              </a:ext>
            </a:extLst>
          </p:cNvPr>
          <p:cNvGrpSpPr/>
          <p:nvPr/>
        </p:nvGrpSpPr>
        <p:grpSpPr>
          <a:xfrm>
            <a:off x="-7285" y="-6922"/>
            <a:ext cx="12199285" cy="6869101"/>
            <a:chOff x="-22275" y="-6922"/>
            <a:chExt cx="12214275" cy="6869101"/>
          </a:xfrm>
        </p:grpSpPr>
        <p:sp>
          <p:nvSpPr>
            <p:cNvPr id="8" name="Rectangle 7">
              <a:extLst>
                <a:ext uri="{FF2B5EF4-FFF2-40B4-BE49-F238E27FC236}">
                  <a16:creationId xmlns:a16="http://schemas.microsoft.com/office/drawing/2014/main" id="{19D5B255-8277-F118-03CD-8BAE19E8D68B}"/>
                </a:ext>
              </a:extLst>
            </p:cNvPr>
            <p:cNvSpPr/>
            <p:nvPr/>
          </p:nvSpPr>
          <p:spPr>
            <a:xfrm rot="5400000">
              <a:off x="2655863" y="-2678137"/>
              <a:ext cx="6857999" cy="12214275"/>
            </a:xfrm>
            <a:prstGeom prst="rect">
              <a:avLst/>
            </a:prstGeom>
            <a:gradFill>
              <a:gsLst>
                <a:gs pos="0">
                  <a:schemeClr val="accent2"/>
                </a:gs>
                <a:gs pos="93000">
                  <a:schemeClr val="accent5"/>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Light"/>
                <a:ea typeface="+mn-ea"/>
                <a:cs typeface="+mn-cs"/>
              </a:endParaRPr>
            </a:p>
          </p:txBody>
        </p:sp>
        <p:sp>
          <p:nvSpPr>
            <p:cNvPr id="9" name="Rectangle 8">
              <a:extLst>
                <a:ext uri="{FF2B5EF4-FFF2-40B4-BE49-F238E27FC236}">
                  <a16:creationId xmlns:a16="http://schemas.microsoft.com/office/drawing/2014/main" id="{2E8FF695-246F-077D-F2C8-36B38501750D}"/>
                </a:ext>
              </a:extLst>
            </p:cNvPr>
            <p:cNvSpPr/>
            <p:nvPr/>
          </p:nvSpPr>
          <p:spPr>
            <a:xfrm rot="16200000">
              <a:off x="3197276" y="-2132545"/>
              <a:ext cx="6850175" cy="11139273"/>
            </a:xfrm>
            <a:prstGeom prst="rect">
              <a:avLst/>
            </a:prstGeom>
            <a:gradFill flip="none" rotWithShape="1">
              <a:gsLst>
                <a:gs pos="0">
                  <a:schemeClr val="accent5">
                    <a:lumMod val="75000"/>
                  </a:schemeClr>
                </a:gs>
                <a:gs pos="32000">
                  <a:schemeClr val="accent5">
                    <a:alpha val="0"/>
                  </a:schemeClr>
                </a:gs>
              </a:gsLst>
              <a:lin ang="19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Light"/>
                <a:ea typeface="+mn-ea"/>
                <a:cs typeface="+mn-cs"/>
              </a:endParaRPr>
            </a:p>
          </p:txBody>
        </p:sp>
        <p:sp>
          <p:nvSpPr>
            <p:cNvPr id="10" name="Rectangle 9">
              <a:extLst>
                <a:ext uri="{FF2B5EF4-FFF2-40B4-BE49-F238E27FC236}">
                  <a16:creationId xmlns:a16="http://schemas.microsoft.com/office/drawing/2014/main" id="{1DB72F2E-896E-2C27-7B7B-07C3BA02B78E}"/>
                </a:ext>
              </a:extLst>
            </p:cNvPr>
            <p:cNvSpPr/>
            <p:nvPr/>
          </p:nvSpPr>
          <p:spPr>
            <a:xfrm flipH="1">
              <a:off x="-14981" y="-6922"/>
              <a:ext cx="3836566" cy="6852919"/>
            </a:xfrm>
            <a:prstGeom prst="rect">
              <a:avLst/>
            </a:prstGeom>
            <a:gradFill>
              <a:gsLst>
                <a:gs pos="0">
                  <a:schemeClr val="accent5">
                    <a:lumMod val="75000"/>
                  </a:schemeClr>
                </a:gs>
                <a:gs pos="48000">
                  <a:schemeClr val="accent5">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Light"/>
                <a:ea typeface="+mn-ea"/>
                <a:cs typeface="+mn-cs"/>
              </a:endParaRPr>
            </a:p>
          </p:txBody>
        </p:sp>
        <p:sp>
          <p:nvSpPr>
            <p:cNvPr id="11" name="Rectangle 10">
              <a:extLst>
                <a:ext uri="{FF2B5EF4-FFF2-40B4-BE49-F238E27FC236}">
                  <a16:creationId xmlns:a16="http://schemas.microsoft.com/office/drawing/2014/main" id="{9522BC71-28C2-81D8-FB44-31BC493BBF50}"/>
                </a:ext>
                <a:ext uri="{C183D7F6-B498-43B3-948B-1728B52AA6E4}">
                  <adec:decorative xmlns:adec="http://schemas.microsoft.com/office/drawing/2017/decorative" val="1"/>
                </a:ext>
              </a:extLst>
            </p:cNvPr>
            <p:cNvSpPr/>
            <p:nvPr/>
          </p:nvSpPr>
          <p:spPr>
            <a:xfrm rot="5400000">
              <a:off x="6189691" y="-743112"/>
              <a:ext cx="5263375" cy="6741243"/>
            </a:xfrm>
            <a:prstGeom prst="rect">
              <a:avLst/>
            </a:prstGeom>
            <a:gradFill flip="none" rotWithShape="1">
              <a:gsLst>
                <a:gs pos="2000">
                  <a:schemeClr val="accent5">
                    <a:lumMod val="60000"/>
                    <a:lumOff val="40000"/>
                    <a:alpha val="68000"/>
                  </a:schemeClr>
                </a:gs>
                <a:gs pos="48000">
                  <a:schemeClr val="accent5">
                    <a:lumMod val="60000"/>
                    <a:lumOff val="40000"/>
                    <a:alpha val="0"/>
                  </a:schemeClr>
                </a:gs>
              </a:gsLst>
              <a:lin ang="18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Light"/>
                <a:ea typeface="+mn-ea"/>
                <a:cs typeface="+mn-cs"/>
              </a:endParaRPr>
            </a:p>
          </p:txBody>
        </p:sp>
      </p:grpSp>
      <p:grpSp>
        <p:nvGrpSpPr>
          <p:cNvPr id="16" name="Group 15">
            <a:extLst>
              <a:ext uri="{FF2B5EF4-FFF2-40B4-BE49-F238E27FC236}">
                <a16:creationId xmlns:a16="http://schemas.microsoft.com/office/drawing/2014/main" id="{83681088-8C72-D3AA-E951-F32AA4318F60}"/>
              </a:ext>
              <a:ext uri="{C183D7F6-B498-43B3-948B-1728B52AA6E4}">
                <adec:decorative xmlns:adec="http://schemas.microsoft.com/office/drawing/2017/decorative" val="1"/>
              </a:ext>
            </a:extLst>
          </p:cNvPr>
          <p:cNvGrpSpPr/>
          <p:nvPr/>
        </p:nvGrpSpPr>
        <p:grpSpPr>
          <a:xfrm rot="10800000">
            <a:off x="-8784" y="6739061"/>
            <a:ext cx="12207240" cy="137160"/>
            <a:chOff x="-5025" y="6737718"/>
            <a:chExt cx="12207200" cy="123363"/>
          </a:xfrm>
          <a:solidFill>
            <a:schemeClr val="tx1"/>
          </a:solidFill>
        </p:grpSpPr>
        <p:sp>
          <p:nvSpPr>
            <p:cNvPr id="17" name="Rectangle 16">
              <a:extLst>
                <a:ext uri="{FF2B5EF4-FFF2-40B4-BE49-F238E27FC236}">
                  <a16:creationId xmlns:a16="http://schemas.microsoft.com/office/drawing/2014/main" id="{923FCCF6-A9CE-8C06-A018-3526E4B210A6}"/>
                </a:ext>
              </a:extLst>
            </p:cNvPr>
            <p:cNvSpPr/>
            <p:nvPr/>
          </p:nvSpPr>
          <p:spPr>
            <a:xfrm rot="5400000" flipH="1">
              <a:off x="6036894" y="695800"/>
              <a:ext cx="123362" cy="122071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4641A033-DCF1-2B2E-7479-E074B140FA8C}"/>
                </a:ext>
              </a:extLst>
            </p:cNvPr>
            <p:cNvSpPr/>
            <p:nvPr/>
          </p:nvSpPr>
          <p:spPr>
            <a:xfrm rot="16200000">
              <a:off x="9176406" y="3835311"/>
              <a:ext cx="123362" cy="59281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 name="Group 18">
            <a:extLst>
              <a:ext uri="{FF2B5EF4-FFF2-40B4-BE49-F238E27FC236}">
                <a16:creationId xmlns:a16="http://schemas.microsoft.com/office/drawing/2014/main" id="{83F83B6E-95ED-1D70-2F6E-8299525C04B0}"/>
              </a:ext>
              <a:ext uri="{C183D7F6-B498-43B3-948B-1728B52AA6E4}">
                <adec:decorative xmlns:adec="http://schemas.microsoft.com/office/drawing/2017/decorative" val="1"/>
              </a:ext>
            </a:extLst>
          </p:cNvPr>
          <p:cNvGrpSpPr/>
          <p:nvPr/>
        </p:nvGrpSpPr>
        <p:grpSpPr>
          <a:xfrm>
            <a:off x="12068636" y="0"/>
            <a:ext cx="137160" cy="6858000"/>
            <a:chOff x="12068638" y="0"/>
            <a:chExt cx="123362" cy="6858000"/>
          </a:xfrm>
          <a:solidFill>
            <a:schemeClr val="tx1"/>
          </a:solidFill>
        </p:grpSpPr>
        <p:sp>
          <p:nvSpPr>
            <p:cNvPr id="20" name="Rectangle 19">
              <a:extLst>
                <a:ext uri="{FF2B5EF4-FFF2-40B4-BE49-F238E27FC236}">
                  <a16:creationId xmlns:a16="http://schemas.microsoft.com/office/drawing/2014/main" id="{A1F59BE4-AC2E-2AB9-FE80-40CAF77CA798}"/>
                </a:ext>
              </a:extLst>
            </p:cNvPr>
            <p:cNvSpPr/>
            <p:nvPr/>
          </p:nvSpPr>
          <p:spPr>
            <a:xfrm>
              <a:off x="12068638" y="0"/>
              <a:ext cx="12336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701C2DAC-E593-02EE-C7E4-01B9BAA443C6}"/>
                </a:ext>
              </a:extLst>
            </p:cNvPr>
            <p:cNvSpPr/>
            <p:nvPr/>
          </p:nvSpPr>
          <p:spPr>
            <a:xfrm>
              <a:off x="12068638" y="3527553"/>
              <a:ext cx="123362" cy="33304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lvl1pPr>
              <a:defRPr>
                <a:solidFill>
                  <a:schemeClr val="tx1"/>
                </a:solidFill>
              </a:defRPr>
            </a:lvl1pPr>
          </a:lstStyle>
          <a:p>
            <a:r>
              <a:rPr lang="en-US" dirty="0"/>
              <a:t>Click to edit Master title style</a:t>
            </a:r>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12648" y="548640"/>
            <a:ext cx="7680960" cy="5605272"/>
          </a:xfrm>
        </p:spPr>
        <p:txBody>
          <a:bodyPr anchor="t">
            <a:normAutofit/>
          </a:bodyPr>
          <a:lstStyle>
            <a:lvl1pPr marL="0" indent="0">
              <a:lnSpc>
                <a:spcPct val="100000"/>
              </a:lnSpc>
              <a:buNone/>
              <a:defRPr sz="5600" b="1">
                <a:solidFill>
                  <a:schemeClr val="bg1"/>
                </a:solidFill>
              </a:defRPr>
            </a:lvl1pPr>
            <a:lvl2pPr marL="228600" indent="0">
              <a:lnSpc>
                <a:spcPct val="100000"/>
              </a:lnSpc>
              <a:buNone/>
              <a:defRPr sz="5600" b="1">
                <a:solidFill>
                  <a:schemeClr val="bg1"/>
                </a:solidFill>
              </a:defRPr>
            </a:lvl2pPr>
            <a:lvl3pPr marL="457200" indent="0">
              <a:lnSpc>
                <a:spcPct val="100000"/>
              </a:lnSpc>
              <a:buNone/>
              <a:defRPr sz="5600" b="1">
                <a:solidFill>
                  <a:schemeClr val="bg1"/>
                </a:solidFill>
              </a:defRPr>
            </a:lvl3pPr>
            <a:lvl4pPr marL="685800" indent="0">
              <a:lnSpc>
                <a:spcPct val="100000"/>
              </a:lnSpc>
              <a:buNone/>
              <a:defRPr sz="5600" b="1">
                <a:solidFill>
                  <a:schemeClr val="bg1"/>
                </a:solidFill>
              </a:defRPr>
            </a:lvl4pPr>
            <a:lvl5pPr marL="914400" indent="0">
              <a:lnSpc>
                <a:spcPct val="100000"/>
              </a:lnSpc>
              <a:buNone/>
              <a:defRPr sz="5600" b="1">
                <a:solidFill>
                  <a:schemeClr val="bg1"/>
                </a:solidFill>
              </a:defRPr>
            </a:lvl5pPr>
          </a:lstStyle>
          <a:p>
            <a:pPr lvl="0"/>
            <a:r>
              <a:rPr lang="en-US" dirty="0"/>
              <a:t>Click to edit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Footer Placeholder 13">
            <a:extLst>
              <a:ext uri="{FF2B5EF4-FFF2-40B4-BE49-F238E27FC236}">
                <a16:creationId xmlns:a16="http://schemas.microsoft.com/office/drawing/2014/main" id="{132871A2-A450-61EB-7368-98B251F15495}"/>
              </a:ext>
            </a:extLst>
          </p:cNvPr>
          <p:cNvSpPr>
            <a:spLocks noGrp="1"/>
          </p:cNvSpPr>
          <p:nvPr>
            <p:ph type="ftr" sz="quarter" idx="15"/>
          </p:nvPr>
        </p:nvSpPr>
        <p:spPr/>
        <p:txBody>
          <a:bodyPr/>
          <a:lstStyle>
            <a:lvl1pPr>
              <a:defRPr>
                <a:solidFill>
                  <a:schemeClr val="bg1"/>
                </a:solidFill>
              </a:defRPr>
            </a:lvl1pPr>
          </a:lstStyle>
          <a:p>
            <a:r>
              <a:rPr lang="en-US"/>
              <a:t>Sample Footer Text</a:t>
            </a:r>
            <a:endParaRPr lang="en-US" dirty="0"/>
          </a:p>
        </p:txBody>
      </p:sp>
      <p:sp>
        <p:nvSpPr>
          <p:cNvPr id="13" name="Date Placeholder 12">
            <a:extLst>
              <a:ext uri="{FF2B5EF4-FFF2-40B4-BE49-F238E27FC236}">
                <a16:creationId xmlns:a16="http://schemas.microsoft.com/office/drawing/2014/main" id="{7CA33720-A04E-18B6-251B-16C80085F295}"/>
              </a:ext>
            </a:extLst>
          </p:cNvPr>
          <p:cNvSpPr>
            <a:spLocks noGrp="1"/>
          </p:cNvSpPr>
          <p:nvPr>
            <p:ph type="dt" sz="half" idx="14"/>
          </p:nvPr>
        </p:nvSpPr>
        <p:spPr/>
        <p:txBody>
          <a:bodyPr/>
          <a:lstStyle>
            <a:lvl1pPr>
              <a:defRPr>
                <a:solidFill>
                  <a:schemeClr val="bg1"/>
                </a:solidFill>
              </a:defRPr>
            </a:lvl1pPr>
          </a:lstStyle>
          <a:p>
            <a:fld id="{50AFEFF9-BDF1-4CFA-B535-0413D62BE29A}" type="datetime1">
              <a:rPr lang="en-US" smtClean="0"/>
              <a:t>1/28/2026</a:t>
            </a:fld>
            <a:endParaRPr lang="en-US" dirty="0"/>
          </a:p>
        </p:txBody>
      </p:sp>
      <p:sp>
        <p:nvSpPr>
          <p:cNvPr id="15" name="Slide Number Placeholder 14">
            <a:extLst>
              <a:ext uri="{FF2B5EF4-FFF2-40B4-BE49-F238E27FC236}">
                <a16:creationId xmlns:a16="http://schemas.microsoft.com/office/drawing/2014/main" id="{AC245A2E-4B49-CED7-ADDF-6624BCC88DDE}"/>
              </a:ext>
            </a:extLst>
          </p:cNvPr>
          <p:cNvSpPr>
            <a:spLocks noGrp="1"/>
          </p:cNvSpPr>
          <p:nvPr>
            <p:ph type="sldNum" sz="quarter" idx="16"/>
          </p:nvPr>
        </p:nvSpPr>
        <p:spPr/>
        <p:txBody>
          <a:bodyPr/>
          <a:lstStyle>
            <a:lvl1pPr>
              <a:defRPr>
                <a:solidFill>
                  <a:schemeClr val="bg1"/>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654787501"/>
      </p:ext>
    </p:extLst>
  </p:cSld>
  <p:clrMapOvr>
    <a:overrideClrMapping bg1="lt1" tx1="dk1" bg2="lt2" tx2="dk2" accent1="accent1" accent2="accent2" accent3="accent3" accent4="accent4" accent5="accent5" accent6="accent6" hlink="hlink" folHlink="folHlink"/>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Statement 3">
    <p:bg>
      <p:bgRef idx="1001">
        <a:schemeClr val="bg1"/>
      </p:bgRef>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6323AF82-B640-17D0-AC4B-55F4EDF5C4D1}"/>
              </a:ext>
              <a:ext uri="{C183D7F6-B498-43B3-948B-1728B52AA6E4}">
                <adec:decorative xmlns:adec="http://schemas.microsoft.com/office/drawing/2017/decorative" val="1"/>
              </a:ext>
            </a:extLst>
          </p:cNvPr>
          <p:cNvGrpSpPr/>
          <p:nvPr/>
        </p:nvGrpSpPr>
        <p:grpSpPr>
          <a:xfrm>
            <a:off x="0" y="0"/>
            <a:ext cx="123362" cy="6858000"/>
            <a:chOff x="12068638" y="0"/>
            <a:chExt cx="123362" cy="6858000"/>
          </a:xfrm>
        </p:grpSpPr>
        <p:sp>
          <p:nvSpPr>
            <p:cNvPr id="4" name="Rectangle 3">
              <a:extLst>
                <a:ext uri="{FF2B5EF4-FFF2-40B4-BE49-F238E27FC236}">
                  <a16:creationId xmlns:a16="http://schemas.microsoft.com/office/drawing/2014/main" id="{2DA5C8EA-7A6C-8AC0-78D1-F538329B41B8}"/>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FF2FAD3C-DB75-D855-489D-B09F992EA0E9}"/>
                </a:ext>
              </a:extLst>
            </p:cNvPr>
            <p:cNvSpPr/>
            <p:nvPr/>
          </p:nvSpPr>
          <p:spPr>
            <a:xfrm>
              <a:off x="12068638" y="3527553"/>
              <a:ext cx="123362" cy="3330447"/>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2" name="Group 21">
            <a:extLst>
              <a:ext uri="{FF2B5EF4-FFF2-40B4-BE49-F238E27FC236}">
                <a16:creationId xmlns:a16="http://schemas.microsoft.com/office/drawing/2014/main" id="{FB287CE5-00A5-FA1D-EB2D-E5CFD27420D3}"/>
              </a:ext>
              <a:ext uri="{C183D7F6-B498-43B3-948B-1728B52AA6E4}">
                <adec:decorative xmlns:adec="http://schemas.microsoft.com/office/drawing/2017/decorative" val="1"/>
              </a:ext>
            </a:extLst>
          </p:cNvPr>
          <p:cNvGrpSpPr/>
          <p:nvPr/>
        </p:nvGrpSpPr>
        <p:grpSpPr>
          <a:xfrm rot="10800000">
            <a:off x="12357" y="6746828"/>
            <a:ext cx="12188952" cy="123363"/>
            <a:chOff x="-5025" y="6737718"/>
            <a:chExt cx="12207200" cy="123363"/>
          </a:xfrm>
        </p:grpSpPr>
        <p:sp>
          <p:nvSpPr>
            <p:cNvPr id="23" name="Rectangle 22">
              <a:extLst>
                <a:ext uri="{FF2B5EF4-FFF2-40B4-BE49-F238E27FC236}">
                  <a16:creationId xmlns:a16="http://schemas.microsoft.com/office/drawing/2014/main" id="{12C43EBD-E088-A3CD-FCDE-E6ED8F87D148}"/>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AD88F00F-9D01-378E-377E-26B543D2FA77}"/>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dirty="0"/>
              <a:t>Click to edit Master title style</a:t>
            </a:r>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1882175" y="751366"/>
            <a:ext cx="8353433" cy="5402545"/>
          </a:xfrm>
        </p:spPr>
        <p:txBody>
          <a:bodyPr anchor="ctr">
            <a:normAutofit/>
          </a:bodyPr>
          <a:lstStyle>
            <a:lvl1pPr marL="0" indent="0">
              <a:lnSpc>
                <a:spcPct val="100000"/>
              </a:lnSpc>
              <a:buNone/>
              <a:defRPr sz="4800" b="1">
                <a:gradFill>
                  <a:gsLst>
                    <a:gs pos="0">
                      <a:schemeClr val="accent5"/>
                    </a:gs>
                    <a:gs pos="90000">
                      <a:schemeClr val="accent2"/>
                    </a:gs>
                  </a:gsLst>
                  <a:lin ang="9600000" scaled="0"/>
                </a:gradFill>
              </a:defRPr>
            </a:lvl1pPr>
            <a:lvl2pPr marL="228600" indent="0">
              <a:lnSpc>
                <a:spcPct val="100000"/>
              </a:lnSpc>
              <a:buNone/>
              <a:defRPr sz="4800" b="1">
                <a:gradFill>
                  <a:gsLst>
                    <a:gs pos="0">
                      <a:schemeClr val="accent5"/>
                    </a:gs>
                    <a:gs pos="90000">
                      <a:schemeClr val="accent2"/>
                    </a:gs>
                  </a:gsLst>
                  <a:lin ang="9600000" scaled="0"/>
                </a:gradFill>
              </a:defRPr>
            </a:lvl2pPr>
            <a:lvl3pPr marL="457200" indent="0">
              <a:lnSpc>
                <a:spcPct val="100000"/>
              </a:lnSpc>
              <a:buNone/>
              <a:defRPr sz="4800" b="1">
                <a:gradFill>
                  <a:gsLst>
                    <a:gs pos="0">
                      <a:schemeClr val="accent5"/>
                    </a:gs>
                    <a:gs pos="90000">
                      <a:schemeClr val="accent2"/>
                    </a:gs>
                  </a:gsLst>
                  <a:lin ang="9600000" scaled="0"/>
                </a:gradFill>
              </a:defRPr>
            </a:lvl3pPr>
            <a:lvl4pPr marL="685800" indent="0">
              <a:lnSpc>
                <a:spcPct val="100000"/>
              </a:lnSpc>
              <a:buNone/>
              <a:defRPr sz="4800" b="1">
                <a:gradFill>
                  <a:gsLst>
                    <a:gs pos="0">
                      <a:schemeClr val="accent5"/>
                    </a:gs>
                    <a:gs pos="90000">
                      <a:schemeClr val="accent2"/>
                    </a:gs>
                  </a:gsLst>
                  <a:lin ang="9600000" scaled="0"/>
                </a:gradFill>
              </a:defRPr>
            </a:lvl4pPr>
            <a:lvl5pPr marL="914400" indent="0">
              <a:lnSpc>
                <a:spcPct val="100000"/>
              </a:lnSpc>
              <a:buNone/>
              <a:defRPr sz="4800" b="1">
                <a:gradFill>
                  <a:gsLst>
                    <a:gs pos="0">
                      <a:schemeClr val="accent5"/>
                    </a:gs>
                    <a:gs pos="90000">
                      <a:schemeClr val="accent2"/>
                    </a:gs>
                  </a:gsLst>
                  <a:lin ang="9600000" scaled="0"/>
                </a:gradFill>
              </a:defRPr>
            </a:lvl5pPr>
          </a:lstStyle>
          <a:p>
            <a:pPr lvl="0"/>
            <a:r>
              <a:rPr lang="en-US" dirty="0"/>
              <a:t>Click to edit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Footer Placeholder 13">
            <a:extLst>
              <a:ext uri="{FF2B5EF4-FFF2-40B4-BE49-F238E27FC236}">
                <a16:creationId xmlns:a16="http://schemas.microsoft.com/office/drawing/2014/main" id="{132871A2-A450-61EB-7368-98B251F15495}"/>
              </a:ext>
            </a:extLst>
          </p:cNvPr>
          <p:cNvSpPr>
            <a:spLocks noGrp="1"/>
          </p:cNvSpPr>
          <p:nvPr>
            <p:ph type="ftr" sz="quarter" idx="15"/>
          </p:nvPr>
        </p:nvSpPr>
        <p:spPr/>
        <p:txBody>
          <a:bodyPr/>
          <a:lstStyle/>
          <a:p>
            <a:r>
              <a:rPr lang="en-US" dirty="0"/>
              <a:t>Sample Footer Text</a:t>
            </a:r>
          </a:p>
        </p:txBody>
      </p:sp>
      <p:sp>
        <p:nvSpPr>
          <p:cNvPr id="13" name="Date Placeholder 12">
            <a:extLst>
              <a:ext uri="{FF2B5EF4-FFF2-40B4-BE49-F238E27FC236}">
                <a16:creationId xmlns:a16="http://schemas.microsoft.com/office/drawing/2014/main" id="{7CA33720-A04E-18B6-251B-16C80085F295}"/>
              </a:ext>
            </a:extLst>
          </p:cNvPr>
          <p:cNvSpPr>
            <a:spLocks noGrp="1"/>
          </p:cNvSpPr>
          <p:nvPr>
            <p:ph type="dt" sz="half" idx="14"/>
          </p:nvPr>
        </p:nvSpPr>
        <p:spPr/>
        <p:txBody>
          <a:bodyPr/>
          <a:lstStyle/>
          <a:p>
            <a:fld id="{6E761A50-B070-4EAD-9EB9-92E4929324E7}" type="datetime1">
              <a:rPr lang="en-US" smtClean="0"/>
              <a:t>1/28/2026</a:t>
            </a:fld>
            <a:endParaRPr lang="en-US" dirty="0"/>
          </a:p>
        </p:txBody>
      </p:sp>
      <p:sp>
        <p:nvSpPr>
          <p:cNvPr id="15" name="Slide Number Placeholder 14">
            <a:extLst>
              <a:ext uri="{FF2B5EF4-FFF2-40B4-BE49-F238E27FC236}">
                <a16:creationId xmlns:a16="http://schemas.microsoft.com/office/drawing/2014/main" id="{AC245A2E-4B49-CED7-ADDF-6624BCC88DDE}"/>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368824241"/>
      </p:ext>
    </p:extLst>
  </p:cSld>
  <p:clrMapOvr>
    <a:overrideClrMapping bg1="lt1" tx1="dk1" bg2="lt2" tx2="dk2" accent1="accent1" accent2="accent2" accent3="accent3" accent4="accent4" accent5="accent5" accent6="accent6" hlink="hlink" folHlink="folHlink"/>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DF72D5-B6AC-3F01-D0B7-E4B24906CCFA}"/>
              </a:ext>
            </a:extLst>
          </p:cNvPr>
          <p:cNvSpPr>
            <a:spLocks noGrp="1"/>
          </p:cNvSpPr>
          <p:nvPr>
            <p:ph type="title" hasCustomPrompt="1"/>
          </p:nvPr>
        </p:nvSpPr>
        <p:spPr>
          <a:xfrm>
            <a:off x="1645920" y="5203004"/>
            <a:ext cx="9052560" cy="557784"/>
          </a:xfrm>
        </p:spPr>
        <p:txBody>
          <a:bodyPr anchor="ctr">
            <a:normAutofit/>
          </a:bodyPr>
          <a:lstStyle>
            <a:lvl1pPr>
              <a:lnSpc>
                <a:spcPct val="120000"/>
              </a:lnSpc>
              <a:defRPr sz="2400" b="1">
                <a:gradFill>
                  <a:gsLst>
                    <a:gs pos="0">
                      <a:schemeClr val="accent5"/>
                    </a:gs>
                    <a:gs pos="90000">
                      <a:schemeClr val="accent2"/>
                    </a:gs>
                  </a:gsLst>
                  <a:lin ang="9600000" scaled="0"/>
                </a:gradFill>
              </a:defRPr>
            </a:lvl1pPr>
          </a:lstStyle>
          <a:p>
            <a:r>
              <a:rPr lang="en-US" dirty="0"/>
              <a:t>Quote Author</a:t>
            </a:r>
          </a:p>
        </p:txBody>
      </p:sp>
      <p:sp>
        <p:nvSpPr>
          <p:cNvPr id="7" name="Content Placeholder 6">
            <a:extLst>
              <a:ext uri="{FF2B5EF4-FFF2-40B4-BE49-F238E27FC236}">
                <a16:creationId xmlns:a16="http://schemas.microsoft.com/office/drawing/2014/main" id="{20A93000-1238-849C-EADD-03910EE27D69}"/>
              </a:ext>
            </a:extLst>
          </p:cNvPr>
          <p:cNvSpPr>
            <a:spLocks noGrp="1"/>
          </p:cNvSpPr>
          <p:nvPr>
            <p:ph sz="quarter" idx="13" hasCustomPrompt="1"/>
          </p:nvPr>
        </p:nvSpPr>
        <p:spPr>
          <a:xfrm>
            <a:off x="1499616" y="1795462"/>
            <a:ext cx="9198864" cy="2871216"/>
          </a:xfrm>
        </p:spPr>
        <p:txBody>
          <a:bodyPr anchor="ctr">
            <a:normAutofit/>
          </a:bodyPr>
          <a:lstStyle>
            <a:lvl1pPr marL="137160" indent="-137160">
              <a:lnSpc>
                <a:spcPct val="100000"/>
              </a:lnSpc>
              <a:buNone/>
              <a:defRPr sz="4400"/>
            </a:lvl1pPr>
          </a:lstStyle>
          <a:p>
            <a:pPr lvl="0"/>
            <a:r>
              <a:rPr lang="en-US" dirty="0"/>
              <a:t>Click to edit Quote</a:t>
            </a:r>
          </a:p>
        </p:txBody>
      </p:sp>
      <p:sp>
        <p:nvSpPr>
          <p:cNvPr id="3" name="Footer Placeholder 2">
            <a:extLst>
              <a:ext uri="{FF2B5EF4-FFF2-40B4-BE49-F238E27FC236}">
                <a16:creationId xmlns:a16="http://schemas.microsoft.com/office/drawing/2014/main" id="{B26C0B63-D720-7E4B-EF47-C094EDA300AC}"/>
              </a:ext>
            </a:extLst>
          </p:cNvPr>
          <p:cNvSpPr>
            <a:spLocks noGrp="1"/>
          </p:cNvSpPr>
          <p:nvPr>
            <p:ph type="ftr" sz="quarter" idx="10"/>
          </p:nvPr>
        </p:nvSpPr>
        <p:spPr/>
        <p:txBody>
          <a:bodyPr/>
          <a:lstStyle/>
          <a:p>
            <a:r>
              <a:rPr lang="en-US"/>
              <a:t>Sample Footer Text</a:t>
            </a:r>
            <a:endParaRPr lang="en-US" dirty="0"/>
          </a:p>
        </p:txBody>
      </p:sp>
      <p:sp>
        <p:nvSpPr>
          <p:cNvPr id="4" name="Date Placeholder 3">
            <a:extLst>
              <a:ext uri="{FF2B5EF4-FFF2-40B4-BE49-F238E27FC236}">
                <a16:creationId xmlns:a16="http://schemas.microsoft.com/office/drawing/2014/main" id="{B3091BBB-CF16-BAC6-4881-2B122B945B8A}"/>
              </a:ext>
            </a:extLst>
          </p:cNvPr>
          <p:cNvSpPr>
            <a:spLocks noGrp="1"/>
          </p:cNvSpPr>
          <p:nvPr>
            <p:ph type="dt" sz="half" idx="11"/>
          </p:nvPr>
        </p:nvSpPr>
        <p:spPr/>
        <p:txBody>
          <a:bodyPr/>
          <a:lstStyle/>
          <a:p>
            <a:fld id="{9A1CBA35-F376-4C5F-B8C5-4C103617FD91}" type="datetime1">
              <a:rPr lang="en-US" smtClean="0"/>
              <a:t>1/28/2026</a:t>
            </a:fld>
            <a:endParaRPr lang="en-US" dirty="0"/>
          </a:p>
        </p:txBody>
      </p:sp>
      <p:sp>
        <p:nvSpPr>
          <p:cNvPr id="5" name="Slide Number Placeholder 4">
            <a:extLst>
              <a:ext uri="{FF2B5EF4-FFF2-40B4-BE49-F238E27FC236}">
                <a16:creationId xmlns:a16="http://schemas.microsoft.com/office/drawing/2014/main" id="{318C42D5-A475-3C08-9471-C59B3A49C848}"/>
              </a:ext>
            </a:extLst>
          </p:cNvPr>
          <p:cNvSpPr>
            <a:spLocks noGrp="1"/>
          </p:cNvSpPr>
          <p:nvPr>
            <p:ph type="sldNum" sz="quarter" idx="12"/>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05584429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Quote 2">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D93FB6C-5982-EAFA-94FA-F06EABA0EC3A}"/>
              </a:ext>
            </a:extLst>
          </p:cNvPr>
          <p:cNvSpPr/>
          <p:nvPr/>
        </p:nvSpPr>
        <p:spPr>
          <a:xfrm>
            <a:off x="0" y="0"/>
            <a:ext cx="12192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7">
            <a:extLst>
              <a:ext uri="{FF2B5EF4-FFF2-40B4-BE49-F238E27FC236}">
                <a16:creationId xmlns:a16="http://schemas.microsoft.com/office/drawing/2014/main" id="{948F732B-25DE-1819-DB0A-266B26703011}"/>
              </a:ext>
            </a:extLst>
          </p:cNvPr>
          <p:cNvGrpSpPr/>
          <p:nvPr/>
        </p:nvGrpSpPr>
        <p:grpSpPr>
          <a:xfrm>
            <a:off x="807326" y="778051"/>
            <a:ext cx="10577346" cy="5314435"/>
            <a:chOff x="807326" y="778051"/>
            <a:chExt cx="10577346" cy="5314435"/>
          </a:xfrm>
        </p:grpSpPr>
        <p:sp>
          <p:nvSpPr>
            <p:cNvPr id="9" name="Rectangle 8">
              <a:extLst>
                <a:ext uri="{FF2B5EF4-FFF2-40B4-BE49-F238E27FC236}">
                  <a16:creationId xmlns:a16="http://schemas.microsoft.com/office/drawing/2014/main" id="{70BBD41E-DAB9-A564-3A2B-295B7AE87C42}"/>
                </a:ext>
              </a:extLst>
            </p:cNvPr>
            <p:cNvSpPr/>
            <p:nvPr/>
          </p:nvSpPr>
          <p:spPr>
            <a:xfrm rot="5400000" flipH="1">
              <a:off x="3438786" y="-1853401"/>
              <a:ext cx="5314432" cy="10577340"/>
            </a:xfrm>
            <a:prstGeom prst="rect">
              <a:avLst/>
            </a:prstGeom>
            <a:gradFill>
              <a:gsLst>
                <a:gs pos="0">
                  <a:schemeClr val="accent2">
                    <a:alpha val="78000"/>
                  </a:schemeClr>
                </a:gs>
                <a:gs pos="93000">
                  <a:schemeClr val="accent5">
                    <a:alpha val="8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B54A4391-9FDD-C033-0A4D-647A73420405}"/>
                </a:ext>
              </a:extLst>
            </p:cNvPr>
            <p:cNvSpPr/>
            <p:nvPr/>
          </p:nvSpPr>
          <p:spPr>
            <a:xfrm rot="16200000" flipH="1">
              <a:off x="3445177" y="-1846407"/>
              <a:ext cx="5314435" cy="10563352"/>
            </a:xfrm>
            <a:prstGeom prst="rect">
              <a:avLst/>
            </a:prstGeom>
            <a:gradFill flip="none" rotWithShape="1">
              <a:gsLst>
                <a:gs pos="0">
                  <a:schemeClr val="accent5">
                    <a:alpha val="79000"/>
                  </a:schemeClr>
                </a:gs>
                <a:gs pos="32000">
                  <a:schemeClr val="accent5">
                    <a:alpha val="0"/>
                  </a:schemeClr>
                </a:gs>
              </a:gsLst>
              <a:lin ang="21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1" name="Rectangle 10">
              <a:extLst>
                <a:ext uri="{FF2B5EF4-FFF2-40B4-BE49-F238E27FC236}">
                  <a16:creationId xmlns:a16="http://schemas.microsoft.com/office/drawing/2014/main" id="{0290101F-E74A-5C0F-8CC5-E0B5E3DC0E24}"/>
                </a:ext>
              </a:extLst>
            </p:cNvPr>
            <p:cNvSpPr/>
            <p:nvPr/>
          </p:nvSpPr>
          <p:spPr>
            <a:xfrm rot="10800000">
              <a:off x="807326" y="778051"/>
              <a:ext cx="3333441" cy="5308369"/>
            </a:xfrm>
            <a:prstGeom prst="rect">
              <a:avLst/>
            </a:prstGeom>
            <a:gradFill>
              <a:gsLst>
                <a:gs pos="0">
                  <a:schemeClr val="accent5">
                    <a:lumMod val="75000"/>
                  </a:schemeClr>
                </a:gs>
                <a:gs pos="48000">
                  <a:schemeClr val="accent5">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338E2756-2591-1046-1B67-C9DEEDDCB82E}"/>
                </a:ext>
                <a:ext uri="{C183D7F6-B498-43B3-948B-1728B52AA6E4}">
                  <adec:decorative xmlns:adec="http://schemas.microsoft.com/office/drawing/2017/decorative" val="1"/>
                </a:ext>
              </a:extLst>
            </p:cNvPr>
            <p:cNvSpPr/>
            <p:nvPr/>
          </p:nvSpPr>
          <p:spPr>
            <a:xfrm rot="5400000" flipH="1">
              <a:off x="4205050" y="-1083744"/>
              <a:ext cx="4078718" cy="10273742"/>
            </a:xfrm>
            <a:prstGeom prst="rect">
              <a:avLst/>
            </a:prstGeom>
            <a:gradFill flip="none" rotWithShape="1">
              <a:gsLst>
                <a:gs pos="2000">
                  <a:schemeClr val="accent5">
                    <a:lumMod val="60000"/>
                    <a:lumOff val="40000"/>
                    <a:alpha val="68000"/>
                  </a:schemeClr>
                </a:gs>
                <a:gs pos="26000">
                  <a:schemeClr val="accent5">
                    <a:lumMod val="60000"/>
                    <a:lumOff val="40000"/>
                    <a:alpha val="0"/>
                  </a:schemeClr>
                </a:gs>
              </a:gsLst>
              <a:lin ang="18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sp>
        <p:nvSpPr>
          <p:cNvPr id="2" name="Title 1">
            <a:extLst>
              <a:ext uri="{FF2B5EF4-FFF2-40B4-BE49-F238E27FC236}">
                <a16:creationId xmlns:a16="http://schemas.microsoft.com/office/drawing/2014/main" id="{0DDF72D5-B6AC-3F01-D0B7-E4B24906CCFA}"/>
              </a:ext>
            </a:extLst>
          </p:cNvPr>
          <p:cNvSpPr>
            <a:spLocks noGrp="1"/>
          </p:cNvSpPr>
          <p:nvPr>
            <p:ph type="title" hasCustomPrompt="1"/>
          </p:nvPr>
        </p:nvSpPr>
        <p:spPr>
          <a:xfrm>
            <a:off x="1801368" y="5120640"/>
            <a:ext cx="8549640" cy="621792"/>
          </a:xfrm>
        </p:spPr>
        <p:txBody>
          <a:bodyPr anchor="ctr">
            <a:normAutofit/>
          </a:bodyPr>
          <a:lstStyle>
            <a:lvl1pPr>
              <a:lnSpc>
                <a:spcPct val="120000"/>
              </a:lnSpc>
              <a:defRPr sz="1800" b="1">
                <a:solidFill>
                  <a:schemeClr val="bg1"/>
                </a:solidFill>
              </a:defRPr>
            </a:lvl1pPr>
          </a:lstStyle>
          <a:p>
            <a:r>
              <a:rPr lang="en-US" dirty="0"/>
              <a:t>Quote Author</a:t>
            </a:r>
          </a:p>
        </p:txBody>
      </p:sp>
      <p:sp>
        <p:nvSpPr>
          <p:cNvPr id="7" name="Content Placeholder 6">
            <a:extLst>
              <a:ext uri="{FF2B5EF4-FFF2-40B4-BE49-F238E27FC236}">
                <a16:creationId xmlns:a16="http://schemas.microsoft.com/office/drawing/2014/main" id="{20A93000-1238-849C-EADD-03910EE27D69}"/>
              </a:ext>
            </a:extLst>
          </p:cNvPr>
          <p:cNvSpPr>
            <a:spLocks noGrp="1"/>
          </p:cNvSpPr>
          <p:nvPr>
            <p:ph sz="quarter" idx="13" hasCustomPrompt="1"/>
          </p:nvPr>
        </p:nvSpPr>
        <p:spPr>
          <a:xfrm>
            <a:off x="1655064" y="1965960"/>
            <a:ext cx="8695944" cy="2331720"/>
          </a:xfrm>
        </p:spPr>
        <p:txBody>
          <a:bodyPr anchor="ctr">
            <a:normAutofit/>
          </a:bodyPr>
          <a:lstStyle>
            <a:lvl1pPr marL="137160" indent="-137160">
              <a:lnSpc>
                <a:spcPct val="100000"/>
              </a:lnSpc>
              <a:buNone/>
              <a:defRPr sz="3800">
                <a:solidFill>
                  <a:schemeClr val="bg1"/>
                </a:solidFill>
                <a:latin typeface="+mn-lt"/>
              </a:defRPr>
            </a:lvl1pPr>
          </a:lstStyle>
          <a:p>
            <a:pPr lvl="0"/>
            <a:r>
              <a:rPr lang="en-US" dirty="0"/>
              <a:t>Click to edit Quote</a:t>
            </a:r>
          </a:p>
        </p:txBody>
      </p:sp>
      <p:sp>
        <p:nvSpPr>
          <p:cNvPr id="3" name="Footer Placeholder 2">
            <a:extLst>
              <a:ext uri="{FF2B5EF4-FFF2-40B4-BE49-F238E27FC236}">
                <a16:creationId xmlns:a16="http://schemas.microsoft.com/office/drawing/2014/main" id="{B26C0B63-D720-7E4B-EF47-C094EDA300AC}"/>
              </a:ext>
            </a:extLst>
          </p:cNvPr>
          <p:cNvSpPr>
            <a:spLocks noGrp="1"/>
          </p:cNvSpPr>
          <p:nvPr>
            <p:ph type="ftr" sz="quarter" idx="10"/>
          </p:nvPr>
        </p:nvSpPr>
        <p:spPr/>
        <p:txBody>
          <a:bodyPr/>
          <a:lstStyle/>
          <a:p>
            <a:r>
              <a:rPr lang="en-US"/>
              <a:t>Sample Footer Text</a:t>
            </a:r>
            <a:endParaRPr lang="en-US" dirty="0"/>
          </a:p>
        </p:txBody>
      </p:sp>
      <p:sp>
        <p:nvSpPr>
          <p:cNvPr id="4" name="Date Placeholder 3">
            <a:extLst>
              <a:ext uri="{FF2B5EF4-FFF2-40B4-BE49-F238E27FC236}">
                <a16:creationId xmlns:a16="http://schemas.microsoft.com/office/drawing/2014/main" id="{B3091BBB-CF16-BAC6-4881-2B122B945B8A}"/>
              </a:ext>
            </a:extLst>
          </p:cNvPr>
          <p:cNvSpPr>
            <a:spLocks noGrp="1"/>
          </p:cNvSpPr>
          <p:nvPr>
            <p:ph type="dt" sz="half" idx="11"/>
          </p:nvPr>
        </p:nvSpPr>
        <p:spPr/>
        <p:txBody>
          <a:bodyPr/>
          <a:lstStyle/>
          <a:p>
            <a:fld id="{BA89D600-DCDC-4EC3-BDD3-052C2836DAF2}" type="datetime1">
              <a:rPr lang="en-US" smtClean="0"/>
              <a:t>1/28/2026</a:t>
            </a:fld>
            <a:endParaRPr lang="en-US" dirty="0"/>
          </a:p>
        </p:txBody>
      </p:sp>
      <p:sp>
        <p:nvSpPr>
          <p:cNvPr id="5" name="Slide Number Placeholder 4">
            <a:extLst>
              <a:ext uri="{FF2B5EF4-FFF2-40B4-BE49-F238E27FC236}">
                <a16:creationId xmlns:a16="http://schemas.microsoft.com/office/drawing/2014/main" id="{318C42D5-A475-3C08-9471-C59B3A49C848}"/>
              </a:ext>
            </a:extLst>
          </p:cNvPr>
          <p:cNvSpPr>
            <a:spLocks noGrp="1"/>
          </p:cNvSpPr>
          <p:nvPr>
            <p:ph type="sldNum" sz="quarter" idx="12"/>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457346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Quote 3">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93D49479-B594-DDBA-C16A-3A98635C8A4A}"/>
              </a:ext>
              <a:ext uri="{C183D7F6-B498-43B3-948B-1728B52AA6E4}">
                <adec:decorative xmlns:adec="http://schemas.microsoft.com/office/drawing/2017/decorative" val="1"/>
              </a:ext>
            </a:extLst>
          </p:cNvPr>
          <p:cNvGrpSpPr/>
          <p:nvPr/>
        </p:nvGrpSpPr>
        <p:grpSpPr>
          <a:xfrm>
            <a:off x="12068638" y="0"/>
            <a:ext cx="123362" cy="6858000"/>
            <a:chOff x="12068638" y="0"/>
            <a:chExt cx="123362" cy="6858000"/>
          </a:xfrm>
        </p:grpSpPr>
        <p:sp>
          <p:nvSpPr>
            <p:cNvPr id="14" name="Rectangle 13">
              <a:extLst>
                <a:ext uri="{FF2B5EF4-FFF2-40B4-BE49-F238E27FC236}">
                  <a16:creationId xmlns:a16="http://schemas.microsoft.com/office/drawing/2014/main" id="{0E065CA7-C91C-8C4F-CD30-E6DB950A620B}"/>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DCDB482-1274-EA4E-11EA-FDB308F1540E}"/>
                </a:ext>
              </a:extLst>
            </p:cNvPr>
            <p:cNvSpPr/>
            <p:nvPr/>
          </p:nvSpPr>
          <p:spPr>
            <a:xfrm>
              <a:off x="12068638" y="3527553"/>
              <a:ext cx="123362" cy="3330447"/>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 name="Group 15">
            <a:extLst>
              <a:ext uri="{FF2B5EF4-FFF2-40B4-BE49-F238E27FC236}">
                <a16:creationId xmlns:a16="http://schemas.microsoft.com/office/drawing/2014/main" id="{8FAEF3D1-EB50-234E-F0C0-5C4E6FB69937}"/>
              </a:ext>
              <a:ext uri="{C183D7F6-B498-43B3-948B-1728B52AA6E4}">
                <adec:decorative xmlns:adec="http://schemas.microsoft.com/office/drawing/2017/decorative" val="1"/>
              </a:ext>
            </a:extLst>
          </p:cNvPr>
          <p:cNvGrpSpPr/>
          <p:nvPr/>
        </p:nvGrpSpPr>
        <p:grpSpPr>
          <a:xfrm rot="10800000">
            <a:off x="-1091" y="0"/>
            <a:ext cx="12188952" cy="123363"/>
            <a:chOff x="-5025" y="6737718"/>
            <a:chExt cx="12207200" cy="123363"/>
          </a:xfrm>
        </p:grpSpPr>
        <p:sp>
          <p:nvSpPr>
            <p:cNvPr id="17" name="Rectangle 16">
              <a:extLst>
                <a:ext uri="{FF2B5EF4-FFF2-40B4-BE49-F238E27FC236}">
                  <a16:creationId xmlns:a16="http://schemas.microsoft.com/office/drawing/2014/main" id="{5B35CE4F-16F9-575C-78CA-4F076F0C3D1F}"/>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FD59711A-5559-82B6-B156-35D79618FF56}"/>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0DDF72D5-B6AC-3F01-D0B7-E4B24906CCFA}"/>
              </a:ext>
            </a:extLst>
          </p:cNvPr>
          <p:cNvSpPr>
            <a:spLocks noGrp="1"/>
          </p:cNvSpPr>
          <p:nvPr>
            <p:ph type="title" hasCustomPrompt="1"/>
          </p:nvPr>
        </p:nvSpPr>
        <p:spPr>
          <a:xfrm>
            <a:off x="1379836" y="5192776"/>
            <a:ext cx="8494776" cy="621792"/>
          </a:xfrm>
        </p:spPr>
        <p:txBody>
          <a:bodyPr anchor="ctr">
            <a:normAutofit/>
          </a:bodyPr>
          <a:lstStyle>
            <a:lvl1pPr>
              <a:lnSpc>
                <a:spcPct val="120000"/>
              </a:lnSpc>
              <a:defRPr sz="1800" b="1">
                <a:gradFill>
                  <a:gsLst>
                    <a:gs pos="0">
                      <a:schemeClr val="accent2"/>
                    </a:gs>
                    <a:gs pos="90000">
                      <a:schemeClr val="accent5"/>
                    </a:gs>
                  </a:gsLst>
                  <a:lin ang="9600000" scaled="0"/>
                </a:gradFill>
              </a:defRPr>
            </a:lvl1pPr>
          </a:lstStyle>
          <a:p>
            <a:r>
              <a:rPr lang="en-US" dirty="0"/>
              <a:t>Quote Author</a:t>
            </a:r>
          </a:p>
        </p:txBody>
      </p:sp>
      <p:sp>
        <p:nvSpPr>
          <p:cNvPr id="7" name="Content Placeholder 6">
            <a:extLst>
              <a:ext uri="{FF2B5EF4-FFF2-40B4-BE49-F238E27FC236}">
                <a16:creationId xmlns:a16="http://schemas.microsoft.com/office/drawing/2014/main" id="{20A93000-1238-849C-EADD-03910EE27D69}"/>
              </a:ext>
            </a:extLst>
          </p:cNvPr>
          <p:cNvSpPr>
            <a:spLocks noGrp="1"/>
          </p:cNvSpPr>
          <p:nvPr>
            <p:ph sz="quarter" idx="13" hasCustomPrompt="1"/>
          </p:nvPr>
        </p:nvSpPr>
        <p:spPr>
          <a:xfrm>
            <a:off x="1233532" y="1792224"/>
            <a:ext cx="8641080" cy="2871216"/>
          </a:xfrm>
        </p:spPr>
        <p:txBody>
          <a:bodyPr anchor="ctr">
            <a:normAutofit/>
          </a:bodyPr>
          <a:lstStyle>
            <a:lvl1pPr marL="137160" indent="-137160">
              <a:lnSpc>
                <a:spcPct val="100000"/>
              </a:lnSpc>
              <a:buNone/>
              <a:defRPr sz="3600">
                <a:gradFill>
                  <a:gsLst>
                    <a:gs pos="0">
                      <a:schemeClr val="accent2"/>
                    </a:gs>
                    <a:gs pos="90000">
                      <a:schemeClr val="accent5"/>
                    </a:gs>
                  </a:gsLst>
                  <a:lin ang="9600000" scaled="0"/>
                </a:gradFill>
              </a:defRPr>
            </a:lvl1pPr>
          </a:lstStyle>
          <a:p>
            <a:pPr lvl="0"/>
            <a:r>
              <a:rPr lang="en-US" dirty="0"/>
              <a:t>Click to edit Quote</a:t>
            </a:r>
          </a:p>
        </p:txBody>
      </p:sp>
      <p:sp>
        <p:nvSpPr>
          <p:cNvPr id="3" name="Footer Placeholder 2">
            <a:extLst>
              <a:ext uri="{FF2B5EF4-FFF2-40B4-BE49-F238E27FC236}">
                <a16:creationId xmlns:a16="http://schemas.microsoft.com/office/drawing/2014/main" id="{B26C0B63-D720-7E4B-EF47-C094EDA300AC}"/>
              </a:ext>
            </a:extLst>
          </p:cNvPr>
          <p:cNvSpPr>
            <a:spLocks noGrp="1"/>
          </p:cNvSpPr>
          <p:nvPr>
            <p:ph type="ftr" sz="quarter" idx="10"/>
          </p:nvPr>
        </p:nvSpPr>
        <p:spPr/>
        <p:txBody>
          <a:bodyPr/>
          <a:lstStyle/>
          <a:p>
            <a:r>
              <a:rPr lang="en-US"/>
              <a:t>Sample Footer Text</a:t>
            </a:r>
            <a:endParaRPr lang="en-US" dirty="0"/>
          </a:p>
        </p:txBody>
      </p:sp>
      <p:sp>
        <p:nvSpPr>
          <p:cNvPr id="4" name="Date Placeholder 3">
            <a:extLst>
              <a:ext uri="{FF2B5EF4-FFF2-40B4-BE49-F238E27FC236}">
                <a16:creationId xmlns:a16="http://schemas.microsoft.com/office/drawing/2014/main" id="{B3091BBB-CF16-BAC6-4881-2B122B945B8A}"/>
              </a:ext>
            </a:extLst>
          </p:cNvPr>
          <p:cNvSpPr>
            <a:spLocks noGrp="1"/>
          </p:cNvSpPr>
          <p:nvPr>
            <p:ph type="dt" sz="half" idx="11"/>
          </p:nvPr>
        </p:nvSpPr>
        <p:spPr/>
        <p:txBody>
          <a:bodyPr/>
          <a:lstStyle/>
          <a:p>
            <a:fld id="{3ADB2DB3-0A08-4E5B-8BB6-A488CF1C042F}" type="datetime1">
              <a:rPr lang="en-US" smtClean="0"/>
              <a:t>1/28/2026</a:t>
            </a:fld>
            <a:endParaRPr lang="en-US" dirty="0"/>
          </a:p>
        </p:txBody>
      </p:sp>
      <p:sp>
        <p:nvSpPr>
          <p:cNvPr id="5" name="Slide Number Placeholder 4">
            <a:extLst>
              <a:ext uri="{FF2B5EF4-FFF2-40B4-BE49-F238E27FC236}">
                <a16:creationId xmlns:a16="http://schemas.microsoft.com/office/drawing/2014/main" id="{318C42D5-A475-3C08-9471-C59B3A49C848}"/>
              </a:ext>
            </a:extLst>
          </p:cNvPr>
          <p:cNvSpPr>
            <a:spLocks noGrp="1"/>
          </p:cNvSpPr>
          <p:nvPr>
            <p:ph type="sldNum" sz="quarter" idx="12"/>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72364943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0B646A9-91B4-D2CF-8B72-68E668219C00}"/>
              </a:ext>
            </a:extLst>
          </p:cNvPr>
          <p:cNvSpPr/>
          <p:nvPr/>
        </p:nvSpPr>
        <p:spPr>
          <a:xfrm rot="5400000" flipH="1">
            <a:off x="5175902" y="-5175894"/>
            <a:ext cx="1855397" cy="12207199"/>
          </a:xfrm>
          <a:prstGeom prst="rect">
            <a:avLst/>
          </a:prstGeom>
          <a:gradFill>
            <a:gsLst>
              <a:gs pos="0">
                <a:schemeClr val="accent5"/>
              </a:gs>
              <a:gs pos="90000">
                <a:schemeClr val="accent2"/>
              </a:gs>
            </a:gsLst>
            <a:lin ang="9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02920"/>
            <a:ext cx="10954512" cy="1197864"/>
          </a:xfrm>
        </p:spPr>
        <p:txBody>
          <a:bodyPr/>
          <a:lstStyle>
            <a:lvl1pPr>
              <a:defRPr>
                <a:solidFill>
                  <a:schemeClr val="bg1"/>
                </a:solidFill>
              </a:defRPr>
            </a:lvl1pPr>
          </a:lstStyle>
          <a:p>
            <a:r>
              <a:rPr lang="en-US" dirty="0"/>
              <a:t>Click to edit Master title style</a:t>
            </a:r>
          </a:p>
        </p:txBody>
      </p:sp>
      <p:sp>
        <p:nvSpPr>
          <p:cNvPr id="9" name="Text Placeholder 8">
            <a:extLst>
              <a:ext uri="{FF2B5EF4-FFF2-40B4-BE49-F238E27FC236}">
                <a16:creationId xmlns:a16="http://schemas.microsoft.com/office/drawing/2014/main" id="{DA7BFCD9-16A4-5745-7BB3-7836095FF16B}"/>
              </a:ext>
            </a:extLst>
          </p:cNvPr>
          <p:cNvSpPr>
            <a:spLocks noGrp="1"/>
          </p:cNvSpPr>
          <p:nvPr>
            <p:ph type="body" sz="quarter" idx="13"/>
          </p:nvPr>
        </p:nvSpPr>
        <p:spPr>
          <a:xfrm>
            <a:off x="612648" y="2133600"/>
            <a:ext cx="5166360" cy="418490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10">
            <a:extLst>
              <a:ext uri="{FF2B5EF4-FFF2-40B4-BE49-F238E27FC236}">
                <a16:creationId xmlns:a16="http://schemas.microsoft.com/office/drawing/2014/main" id="{F30EDC57-7D17-D4C8-5C60-A44A480EA997}"/>
              </a:ext>
            </a:extLst>
          </p:cNvPr>
          <p:cNvSpPr>
            <a:spLocks noGrp="1"/>
          </p:cNvSpPr>
          <p:nvPr>
            <p:ph type="body" sz="quarter" idx="14"/>
          </p:nvPr>
        </p:nvSpPr>
        <p:spPr>
          <a:xfrm>
            <a:off x="6400800" y="2128115"/>
            <a:ext cx="5166360" cy="419038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392A082C-5D4A-4A20-87E3-9906B5F3BAF4}"/>
              </a:ext>
            </a:extLst>
          </p:cNvPr>
          <p:cNvSpPr>
            <a:spLocks noGrp="1"/>
          </p:cNvSpPr>
          <p:nvPr>
            <p:ph type="ftr" sz="quarter" idx="16"/>
          </p:nvPr>
        </p:nvSpPr>
        <p:spPr/>
        <p:txBody>
          <a:bodyPr/>
          <a:lstStyle/>
          <a:p>
            <a:pPr algn="l"/>
            <a:r>
              <a:rPr lang="en-US"/>
              <a:t>Sample Footer Text</a:t>
            </a:r>
            <a:endParaRPr lang="en-US" dirty="0"/>
          </a:p>
        </p:txBody>
      </p:sp>
      <p:sp>
        <p:nvSpPr>
          <p:cNvPr id="3" name="Date Placeholder 2">
            <a:extLst>
              <a:ext uri="{FF2B5EF4-FFF2-40B4-BE49-F238E27FC236}">
                <a16:creationId xmlns:a16="http://schemas.microsoft.com/office/drawing/2014/main" id="{EC2184DE-1D38-B3AE-D560-557B3726B547}"/>
              </a:ext>
            </a:extLst>
          </p:cNvPr>
          <p:cNvSpPr>
            <a:spLocks noGrp="1"/>
          </p:cNvSpPr>
          <p:nvPr>
            <p:ph type="dt" sz="half" idx="15"/>
          </p:nvPr>
        </p:nvSpPr>
        <p:spPr/>
        <p:txBody>
          <a:bodyPr/>
          <a:lstStyle/>
          <a:p>
            <a:fld id="{7A329DD1-6F17-4170-B2B1-1A76C32D62A1}" type="datetime1">
              <a:rPr lang="en-US" smtClean="0"/>
              <a:t>1/28/2026</a:t>
            </a:fld>
            <a:endParaRPr lang="en-US" dirty="0"/>
          </a:p>
        </p:txBody>
      </p:sp>
      <p:sp>
        <p:nvSpPr>
          <p:cNvPr id="8" name="Slide Number Placeholder 7">
            <a:extLst>
              <a:ext uri="{FF2B5EF4-FFF2-40B4-BE49-F238E27FC236}">
                <a16:creationId xmlns:a16="http://schemas.microsoft.com/office/drawing/2014/main" id="{AD66BE47-AC20-1061-07AD-89A41D02F482}"/>
              </a:ext>
            </a:extLst>
          </p:cNvPr>
          <p:cNvSpPr>
            <a:spLocks noGrp="1"/>
          </p:cNvSpPr>
          <p:nvPr>
            <p:ph type="sldNum" sz="quarter" idx="17"/>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92740732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C704A21-3725-4536-B210-EAED58DE1544}"/>
              </a:ext>
            </a:extLst>
          </p:cNvPr>
          <p:cNvSpPr/>
          <p:nvPr/>
        </p:nvSpPr>
        <p:spPr>
          <a:xfrm rot="5400000" flipH="1">
            <a:off x="5175902" y="-5175894"/>
            <a:ext cx="1855397" cy="12207199"/>
          </a:xfrm>
          <a:prstGeom prst="rect">
            <a:avLst/>
          </a:prstGeom>
          <a:gradFill>
            <a:gsLst>
              <a:gs pos="0">
                <a:schemeClr val="accent5"/>
              </a:gs>
              <a:gs pos="90000">
                <a:schemeClr val="accent2"/>
              </a:gs>
            </a:gsLst>
            <a:lin ang="9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612648" y="502920"/>
            <a:ext cx="10953750" cy="1197864"/>
          </a:xfrm>
        </p:spPr>
        <p:txBody>
          <a:bodyPr/>
          <a:lstStyle>
            <a:lvl1pPr>
              <a:defRPr>
                <a:solidFill>
                  <a:schemeClr val="bg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612648" y="2128111"/>
            <a:ext cx="5166360" cy="484632"/>
          </a:xfrm>
        </p:spPr>
        <p:txBody>
          <a:bodyPr anchor="b">
            <a:normAutofit/>
          </a:bodyPr>
          <a:lstStyle>
            <a:lvl1pPr marL="0" indent="0">
              <a:lnSpc>
                <a:spcPct val="90000"/>
              </a:lnSpc>
              <a:buNone/>
              <a:defRPr sz="2400" b="0"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Text Placeholder 10">
            <a:extLst>
              <a:ext uri="{FF2B5EF4-FFF2-40B4-BE49-F238E27FC236}">
                <a16:creationId xmlns:a16="http://schemas.microsoft.com/office/drawing/2014/main" id="{7B5BB1DC-4DAA-D220-25A9-5752C158FDD3}"/>
              </a:ext>
            </a:extLst>
          </p:cNvPr>
          <p:cNvSpPr>
            <a:spLocks noGrp="1"/>
          </p:cNvSpPr>
          <p:nvPr>
            <p:ph type="body" sz="quarter" idx="13"/>
          </p:nvPr>
        </p:nvSpPr>
        <p:spPr>
          <a:xfrm>
            <a:off x="612648" y="2722893"/>
            <a:ext cx="5166360" cy="359561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400800" y="2128109"/>
            <a:ext cx="5166360" cy="484633"/>
          </a:xfrm>
        </p:spPr>
        <p:txBody>
          <a:bodyPr anchor="b">
            <a:normAutofit/>
          </a:bodyPr>
          <a:lstStyle>
            <a:lvl1pPr marL="0" indent="0">
              <a:lnSpc>
                <a:spcPct val="90000"/>
              </a:lnSpc>
              <a:buNone/>
              <a:defRPr sz="2400" b="0"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3" name="Text Placeholder 12">
            <a:extLst>
              <a:ext uri="{FF2B5EF4-FFF2-40B4-BE49-F238E27FC236}">
                <a16:creationId xmlns:a16="http://schemas.microsoft.com/office/drawing/2014/main" id="{BAB67A04-5E8D-18C5-D47A-A5B5CFE568A1}"/>
              </a:ext>
            </a:extLst>
          </p:cNvPr>
          <p:cNvSpPr>
            <a:spLocks noGrp="1"/>
          </p:cNvSpPr>
          <p:nvPr>
            <p:ph type="body" sz="quarter" idx="14"/>
          </p:nvPr>
        </p:nvSpPr>
        <p:spPr>
          <a:xfrm>
            <a:off x="6400038" y="2722893"/>
            <a:ext cx="5166360" cy="359561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a:extLst>
              <a:ext uri="{FF2B5EF4-FFF2-40B4-BE49-F238E27FC236}">
                <a16:creationId xmlns:a16="http://schemas.microsoft.com/office/drawing/2014/main" id="{80669AB3-1083-59C6-B9F8-A35C0D406617}"/>
              </a:ext>
            </a:extLst>
          </p:cNvPr>
          <p:cNvSpPr>
            <a:spLocks noGrp="1"/>
          </p:cNvSpPr>
          <p:nvPr>
            <p:ph type="ftr" sz="quarter" idx="16"/>
          </p:nvPr>
        </p:nvSpPr>
        <p:spPr/>
        <p:txBody>
          <a:bodyPr/>
          <a:lstStyle/>
          <a:p>
            <a:pPr algn="l"/>
            <a:r>
              <a:rPr lang="en-US"/>
              <a:t>Sample Footer Text</a:t>
            </a:r>
            <a:endParaRPr lang="en-US" dirty="0"/>
          </a:p>
        </p:txBody>
      </p:sp>
      <p:sp>
        <p:nvSpPr>
          <p:cNvPr id="4" name="Date Placeholder 3">
            <a:extLst>
              <a:ext uri="{FF2B5EF4-FFF2-40B4-BE49-F238E27FC236}">
                <a16:creationId xmlns:a16="http://schemas.microsoft.com/office/drawing/2014/main" id="{88D0645D-C128-9FF0-2E8B-D2E3E34687DA}"/>
              </a:ext>
            </a:extLst>
          </p:cNvPr>
          <p:cNvSpPr>
            <a:spLocks noGrp="1"/>
          </p:cNvSpPr>
          <p:nvPr>
            <p:ph type="dt" sz="half" idx="15"/>
          </p:nvPr>
        </p:nvSpPr>
        <p:spPr/>
        <p:txBody>
          <a:bodyPr/>
          <a:lstStyle/>
          <a:p>
            <a:fld id="{BA7E6053-DA33-4DC9-86BB-0E52E5EB5B56}" type="datetime1">
              <a:rPr lang="en-US" smtClean="0"/>
              <a:t>1/28/2026</a:t>
            </a:fld>
            <a:endParaRPr lang="en-US" dirty="0"/>
          </a:p>
        </p:txBody>
      </p:sp>
      <p:sp>
        <p:nvSpPr>
          <p:cNvPr id="10" name="Slide Number Placeholder 9">
            <a:extLst>
              <a:ext uri="{FF2B5EF4-FFF2-40B4-BE49-F238E27FC236}">
                <a16:creationId xmlns:a16="http://schemas.microsoft.com/office/drawing/2014/main" id="{CC6DDA88-C058-DDD5-F19B-8B5E7B86C681}"/>
              </a:ext>
            </a:extLst>
          </p:cNvPr>
          <p:cNvSpPr>
            <a:spLocks noGrp="1"/>
          </p:cNvSpPr>
          <p:nvPr>
            <p:ph type="sldNum" sz="quarter" idx="17"/>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90510429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p:txBody>
          <a:bodyPr anchor="t"/>
          <a:lstStyle/>
          <a:p>
            <a:r>
              <a:rPr lang="en-US" dirty="0"/>
              <a:t>Click to edit Master title style</a:t>
            </a:r>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r>
              <a:rPr lang="en-US"/>
              <a:t>Sample Footer Text</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7C72CE4D-D83F-44D4-ACB0-A88A6B9DB4F7}" type="datetime1">
              <a:rPr lang="en-US" smtClean="0"/>
              <a:t>1/28/2026</a:t>
            </a:fld>
            <a:endParaRPr lang="en-US"/>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428187973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r>
              <a:rPr lang="en-US"/>
              <a:t>Sample Footer Text</a:t>
            </a:r>
          </a:p>
        </p:txBody>
      </p:sp>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fld id="{9A62F981-1EE1-49F5-B605-4EA23F0307AC}" type="datetime1">
              <a:rPr lang="en-US" smtClean="0"/>
              <a:t>1/28/2026</a:t>
            </a:fld>
            <a:endParaRPr lang="en-US"/>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28712575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36BE0305-2234-39DE-EC35-B6881018EC31}"/>
              </a:ext>
              <a:ext uri="{C183D7F6-B498-43B3-948B-1728B52AA6E4}">
                <adec:decorative xmlns:adec="http://schemas.microsoft.com/office/drawing/2017/decorative" val="1"/>
              </a:ext>
            </a:extLst>
          </p:cNvPr>
          <p:cNvGrpSpPr/>
          <p:nvPr/>
        </p:nvGrpSpPr>
        <p:grpSpPr>
          <a:xfrm rot="10800000">
            <a:off x="0" y="6743026"/>
            <a:ext cx="12207200" cy="123363"/>
            <a:chOff x="-5025" y="6737718"/>
            <a:chExt cx="12207200" cy="123363"/>
          </a:xfrm>
        </p:grpSpPr>
        <p:sp>
          <p:nvSpPr>
            <p:cNvPr id="12" name="Rectangle 11">
              <a:extLst>
                <a:ext uri="{FF2B5EF4-FFF2-40B4-BE49-F238E27FC236}">
                  <a16:creationId xmlns:a16="http://schemas.microsoft.com/office/drawing/2014/main" id="{BEBF17BE-BA15-771A-79F4-91B4C5C752FB}"/>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679ADE0D-3A86-F364-6B2A-F373A75E29AE}"/>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612648" y="502920"/>
            <a:ext cx="3595634" cy="1808201"/>
          </a:xfrm>
        </p:spPr>
        <p:txBody>
          <a:bodyPr anchor="t">
            <a:normAutofit/>
          </a:bodyPr>
          <a:lstStyle>
            <a:lvl1pPr>
              <a:defRPr sz="3200"/>
            </a:lvl1pPr>
          </a:lstStyle>
          <a:p>
            <a:r>
              <a:rPr lang="en-US" dirty="0"/>
              <a:t>Click to edit Master title style</a:t>
            </a:r>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612648" y="2311121"/>
            <a:ext cx="3309608" cy="3993263"/>
          </a:xfrm>
        </p:spPr>
        <p:txBody>
          <a:bodyPr anchor="t">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5283299" y="502920"/>
            <a:ext cx="6283861" cy="5803262"/>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p:txBody>
          <a:bodyPr/>
          <a:lstStyle/>
          <a:p>
            <a:r>
              <a:rPr lang="en-US"/>
              <a:t>Sample Footer Text</a:t>
            </a:r>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p:txBody>
          <a:bodyPr/>
          <a:lstStyle/>
          <a:p>
            <a:fld id="{B0B6493B-A447-4205-AC2D-AE2DEDAE4E3B}" type="datetime1">
              <a:rPr lang="en-US" smtClean="0"/>
              <a:t>1/28/2026</a:t>
            </a:fld>
            <a:endParaRPr lang="en-US"/>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62559981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D02923E9-478C-95DE-C678-A683A36F5388}"/>
              </a:ext>
              <a:ext uri="{C183D7F6-B498-43B3-948B-1728B52AA6E4}">
                <adec:decorative xmlns:adec="http://schemas.microsoft.com/office/drawing/2017/decorative" val="1"/>
              </a:ext>
            </a:extLst>
          </p:cNvPr>
          <p:cNvGrpSpPr/>
          <p:nvPr/>
        </p:nvGrpSpPr>
        <p:grpSpPr>
          <a:xfrm rot="10800000">
            <a:off x="0" y="6743026"/>
            <a:ext cx="12207200" cy="123363"/>
            <a:chOff x="-5025" y="6737718"/>
            <a:chExt cx="12207200" cy="123363"/>
          </a:xfrm>
        </p:grpSpPr>
        <p:sp>
          <p:nvSpPr>
            <p:cNvPr id="21" name="Rectangle 20">
              <a:extLst>
                <a:ext uri="{FF2B5EF4-FFF2-40B4-BE49-F238E27FC236}">
                  <a16:creationId xmlns:a16="http://schemas.microsoft.com/office/drawing/2014/main" id="{43DD8A0F-EB40-1201-2A23-685958AC5DF6}"/>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9B912E4F-3FBB-39E4-2EA2-BA0D8858A74D}"/>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612648" y="502920"/>
            <a:ext cx="3713996" cy="2247200"/>
          </a:xfrm>
        </p:spPr>
        <p:txBody>
          <a:bodyPr anchor="t">
            <a:normAutofit/>
          </a:bodyPr>
          <a:lstStyle>
            <a:lvl1pPr>
              <a:defRPr sz="3200"/>
            </a:lvl1pPr>
          </a:lstStyle>
          <a:p>
            <a:r>
              <a:rPr lang="en-US" dirty="0"/>
              <a:t>Click to edit Master title style</a:t>
            </a:r>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612648" y="2826137"/>
            <a:ext cx="3310128" cy="3434638"/>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24" name="Footer Placeholder 23">
            <a:extLst>
              <a:ext uri="{FF2B5EF4-FFF2-40B4-BE49-F238E27FC236}">
                <a16:creationId xmlns:a16="http://schemas.microsoft.com/office/drawing/2014/main" id="{861F92C4-9651-789C-0B22-E6343EE25C7A}"/>
              </a:ext>
            </a:extLst>
          </p:cNvPr>
          <p:cNvSpPr>
            <a:spLocks noGrp="1"/>
          </p:cNvSpPr>
          <p:nvPr>
            <p:ph type="ftr" sz="quarter" idx="15"/>
          </p:nvPr>
        </p:nvSpPr>
        <p:spPr/>
        <p:txBody>
          <a:bodyPr/>
          <a:lstStyle/>
          <a:p>
            <a:r>
              <a:rPr lang="en-US"/>
              <a:t>Sample Footer Text</a:t>
            </a:r>
            <a:endParaRPr lang="en-US" dirty="0"/>
          </a:p>
        </p:txBody>
      </p:sp>
      <p:sp>
        <p:nvSpPr>
          <p:cNvPr id="8" name="Picture Placeholder 7">
            <a:extLst>
              <a:ext uri="{FF2B5EF4-FFF2-40B4-BE49-F238E27FC236}">
                <a16:creationId xmlns:a16="http://schemas.microsoft.com/office/drawing/2014/main" id="{6CCD178F-4127-FE67-2F5D-0F1CE7884398}"/>
              </a:ext>
            </a:extLst>
          </p:cNvPr>
          <p:cNvSpPr>
            <a:spLocks noGrp="1"/>
          </p:cNvSpPr>
          <p:nvPr>
            <p:ph type="pic" sz="quarter" idx="13" hasCustomPrompt="1"/>
          </p:nvPr>
        </p:nvSpPr>
        <p:spPr>
          <a:xfrm>
            <a:off x="5153978" y="342016"/>
            <a:ext cx="6413182" cy="5976487"/>
          </a:xfrm>
          <a:blipFill>
            <a:blip r:embed="rId2">
              <a:alphaModFix amt="60000"/>
            </a:blip>
            <a:stretch>
              <a:fillRect/>
            </a:stretch>
          </a:blipFill>
        </p:spPr>
        <p:txBody>
          <a:bodyPr/>
          <a:lstStyle>
            <a:lvl1pPr marL="0" indent="0">
              <a:buNone/>
              <a:defRPr/>
            </a:lvl1pPr>
          </a:lstStyle>
          <a:p>
            <a:r>
              <a:rPr lang="en-US" dirty="0"/>
              <a:t>.</a:t>
            </a:r>
          </a:p>
        </p:txBody>
      </p:sp>
      <p:sp>
        <p:nvSpPr>
          <p:cNvPr id="23" name="Date Placeholder 22">
            <a:extLst>
              <a:ext uri="{FF2B5EF4-FFF2-40B4-BE49-F238E27FC236}">
                <a16:creationId xmlns:a16="http://schemas.microsoft.com/office/drawing/2014/main" id="{8ACB14E1-4D3B-B55C-4791-64F774AC361F}"/>
              </a:ext>
            </a:extLst>
          </p:cNvPr>
          <p:cNvSpPr>
            <a:spLocks noGrp="1"/>
          </p:cNvSpPr>
          <p:nvPr>
            <p:ph type="dt" sz="half" idx="14"/>
          </p:nvPr>
        </p:nvSpPr>
        <p:spPr/>
        <p:txBody>
          <a:bodyPr/>
          <a:lstStyle/>
          <a:p>
            <a:fld id="{1F9A354F-9C13-4261-9BA4-DD76051C2429}" type="datetime1">
              <a:rPr lang="en-US" smtClean="0"/>
              <a:t>1/28/2026</a:t>
            </a:fld>
            <a:endParaRPr lang="en-US" dirty="0"/>
          </a:p>
        </p:txBody>
      </p:sp>
      <p:sp>
        <p:nvSpPr>
          <p:cNvPr id="25" name="Slide Number Placeholder 24">
            <a:extLst>
              <a:ext uri="{FF2B5EF4-FFF2-40B4-BE49-F238E27FC236}">
                <a16:creationId xmlns:a16="http://schemas.microsoft.com/office/drawing/2014/main" id="{E55DAD34-8521-F119-F985-ABFBDD340032}"/>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98343159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Conclusion">
    <p:bg>
      <p:bgRef idx="1001">
        <a:schemeClr val="bg1"/>
      </p:bgRef>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F0AE463B-60C7-F01E-97F6-1486FB41D222}"/>
              </a:ext>
              <a:ext uri="{C183D7F6-B498-43B3-948B-1728B52AA6E4}">
                <adec:decorative xmlns:adec="http://schemas.microsoft.com/office/drawing/2017/decorative" val="1"/>
              </a:ext>
            </a:extLst>
          </p:cNvPr>
          <p:cNvGrpSpPr/>
          <p:nvPr/>
        </p:nvGrpSpPr>
        <p:grpSpPr>
          <a:xfrm rot="10800000">
            <a:off x="0" y="6743026"/>
            <a:ext cx="12207200" cy="123363"/>
            <a:chOff x="-5025" y="6737718"/>
            <a:chExt cx="12207200" cy="123363"/>
          </a:xfrm>
        </p:grpSpPr>
        <p:sp>
          <p:nvSpPr>
            <p:cNvPr id="7" name="Rectangle 6">
              <a:extLst>
                <a:ext uri="{FF2B5EF4-FFF2-40B4-BE49-F238E27FC236}">
                  <a16:creationId xmlns:a16="http://schemas.microsoft.com/office/drawing/2014/main" id="{EF94E48A-D751-8593-5D71-0683866A2404}"/>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55092F9-8C9B-4865-CB0E-EFD550A28ED3}"/>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8" y="640080"/>
            <a:ext cx="10890373" cy="1463040"/>
          </a:xfrm>
        </p:spPr>
        <p:txBody>
          <a:bodyPr anchor="t">
            <a:normAutofit/>
          </a:bodyPr>
          <a:lstStyle>
            <a:lvl1pPr>
              <a:defRPr sz="6000">
                <a:gradFill>
                  <a:gsLst>
                    <a:gs pos="0">
                      <a:schemeClr val="accent2"/>
                    </a:gs>
                    <a:gs pos="100000">
                      <a:schemeClr val="accent5"/>
                    </a:gs>
                  </a:gsLst>
                  <a:lin ang="4200000" scaled="0"/>
                </a:gradFill>
              </a:defRPr>
            </a:lvl1pPr>
          </a:lstStyle>
          <a:p>
            <a:r>
              <a:rPr lang="en-US" dirty="0"/>
              <a:t>Click to edit Master title style</a:t>
            </a:r>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612648" y="3483864"/>
            <a:ext cx="10890374" cy="283464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A67F5585-231E-4B46-143C-086AE5C56D2F}"/>
              </a:ext>
            </a:extLst>
          </p:cNvPr>
          <p:cNvSpPr>
            <a:spLocks noGrp="1"/>
          </p:cNvSpPr>
          <p:nvPr>
            <p:ph type="ftr" sz="quarter" idx="15"/>
          </p:nvPr>
        </p:nvSpPr>
        <p:spPr/>
        <p:txBody>
          <a:bodyPr/>
          <a:lstStyle/>
          <a:p>
            <a:r>
              <a:rPr lang="en-US"/>
              <a:t>Sample Footer Text</a:t>
            </a:r>
            <a:endParaRPr lang="en-US" dirty="0"/>
          </a:p>
        </p:txBody>
      </p:sp>
      <p:sp>
        <p:nvSpPr>
          <p:cNvPr id="4" name="Date Placeholder 3">
            <a:extLst>
              <a:ext uri="{FF2B5EF4-FFF2-40B4-BE49-F238E27FC236}">
                <a16:creationId xmlns:a16="http://schemas.microsoft.com/office/drawing/2014/main" id="{5C52CF0D-DCF6-2401-8AD6-ED12BCF0D0F7}"/>
              </a:ext>
            </a:extLst>
          </p:cNvPr>
          <p:cNvSpPr>
            <a:spLocks noGrp="1"/>
          </p:cNvSpPr>
          <p:nvPr>
            <p:ph type="dt" sz="half" idx="14"/>
          </p:nvPr>
        </p:nvSpPr>
        <p:spPr/>
        <p:txBody>
          <a:bodyPr/>
          <a:lstStyle/>
          <a:p>
            <a:fld id="{D3A9CD26-23FE-488A-AF3B-5DDE99301C10}" type="datetime1">
              <a:rPr lang="en-US" smtClean="0"/>
              <a:t>1/28/2026</a:t>
            </a:fld>
            <a:endParaRPr lang="en-US" dirty="0"/>
          </a:p>
        </p:txBody>
      </p:sp>
      <p:sp>
        <p:nvSpPr>
          <p:cNvPr id="6" name="Slide Number Placeholder 5">
            <a:extLst>
              <a:ext uri="{FF2B5EF4-FFF2-40B4-BE49-F238E27FC236}">
                <a16:creationId xmlns:a16="http://schemas.microsoft.com/office/drawing/2014/main" id="{90CE8D9E-59BD-DBC5-F43C-8A6A21AE2F10}"/>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660577416"/>
      </p:ext>
    </p:extLst>
  </p:cSld>
  <p:clrMapOvr>
    <a:overrideClrMapping bg1="lt1" tx1="dk1" bg2="lt2" tx2="dk2" accent1="accent1" accent2="accent2" accent3="accent3" accent4="accent4" accent5="accent5" accent6="accent6" hlink="hlink" folHlink="folHlink"/>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Conclusion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8" y="1627318"/>
            <a:ext cx="8430768" cy="1842020"/>
          </a:xfrm>
        </p:spPr>
        <p:txBody>
          <a:bodyPr anchor="b">
            <a:normAutofit/>
          </a:bodyPr>
          <a:lstStyle>
            <a:lvl1pPr>
              <a:defRPr sz="6000">
                <a:gradFill>
                  <a:gsLst>
                    <a:gs pos="0">
                      <a:schemeClr val="accent2"/>
                    </a:gs>
                    <a:gs pos="100000">
                      <a:schemeClr val="accent5"/>
                    </a:gs>
                  </a:gsLst>
                  <a:lin ang="4200000" scaled="0"/>
                </a:gradFill>
              </a:defRPr>
            </a:lvl1pPr>
          </a:lstStyle>
          <a:p>
            <a:r>
              <a:rPr lang="en-US" dirty="0"/>
              <a:t>Click to edit Master title style</a:t>
            </a:r>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612648" y="3622673"/>
            <a:ext cx="8430768" cy="1609344"/>
          </a:xfrm>
        </p:spPr>
        <p:txBody>
          <a:bodyPr vert="horz" lIns="91440" tIns="45720" rIns="91440" bIns="45720" rtlCol="0">
            <a:normAutofit/>
          </a:bodyPr>
          <a:lstStyle>
            <a:lvl1pPr marL="0" indent="0">
              <a:buNone/>
              <a:defRPr lang="en-US" sz="2200" dirty="0"/>
            </a:lvl1pPr>
            <a:lvl2pPr marL="228600" indent="0">
              <a:buNone/>
              <a:defRPr lang="en-US" sz="1800" dirty="0"/>
            </a:lvl2pPr>
            <a:lvl3pPr marL="457200" indent="0">
              <a:buNone/>
              <a:defRPr lang="en-US" sz="1600" dirty="0"/>
            </a:lvl3pPr>
            <a:lvl4pPr marL="685800" indent="0">
              <a:buNone/>
              <a:defRPr lang="en-US" sz="1400" dirty="0"/>
            </a:lvl4pPr>
            <a:lvl5pPr marL="914400" indent="0">
              <a:buNone/>
              <a:defRPr lang="en-US" sz="140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7">
            <a:extLst>
              <a:ext uri="{FF2B5EF4-FFF2-40B4-BE49-F238E27FC236}">
                <a16:creationId xmlns:a16="http://schemas.microsoft.com/office/drawing/2014/main" id="{F664FAF8-D2CD-617D-EEE4-AFE7E979984A}"/>
              </a:ext>
            </a:extLst>
          </p:cNvPr>
          <p:cNvSpPr>
            <a:spLocks noGrp="1"/>
          </p:cNvSpPr>
          <p:nvPr>
            <p:ph type="ftr" sz="quarter" idx="16"/>
          </p:nvPr>
        </p:nvSpPr>
        <p:spPr/>
        <p:txBody>
          <a:bodyPr/>
          <a:lstStyle/>
          <a:p>
            <a:pPr algn="l"/>
            <a:r>
              <a:rPr lang="en-US" dirty="0"/>
              <a:t>Sample Footer Text</a:t>
            </a:r>
          </a:p>
        </p:txBody>
      </p:sp>
      <p:sp>
        <p:nvSpPr>
          <p:cNvPr id="3" name="Date Placeholder 2">
            <a:extLst>
              <a:ext uri="{FF2B5EF4-FFF2-40B4-BE49-F238E27FC236}">
                <a16:creationId xmlns:a16="http://schemas.microsoft.com/office/drawing/2014/main" id="{7CAECC89-C65D-CAD6-3F7F-24F67D81DCF1}"/>
              </a:ext>
            </a:extLst>
          </p:cNvPr>
          <p:cNvSpPr>
            <a:spLocks noGrp="1"/>
          </p:cNvSpPr>
          <p:nvPr>
            <p:ph type="dt" sz="half" idx="15"/>
          </p:nvPr>
        </p:nvSpPr>
        <p:spPr/>
        <p:txBody>
          <a:bodyPr/>
          <a:lstStyle/>
          <a:p>
            <a:fld id="{CC67263D-2536-4E2E-A4D6-BA89E45F00B0}" type="datetime1">
              <a:rPr lang="en-US" smtClean="0"/>
              <a:t>1/28/2026</a:t>
            </a:fld>
            <a:endParaRPr lang="en-US" dirty="0"/>
          </a:p>
        </p:txBody>
      </p:sp>
      <p:sp>
        <p:nvSpPr>
          <p:cNvPr id="9" name="Slide Number Placeholder 8">
            <a:extLst>
              <a:ext uri="{FF2B5EF4-FFF2-40B4-BE49-F238E27FC236}">
                <a16:creationId xmlns:a16="http://schemas.microsoft.com/office/drawing/2014/main" id="{B0DB779D-8A81-935C-F850-6C0DCAD5E6D1}"/>
              </a:ext>
            </a:extLst>
          </p:cNvPr>
          <p:cNvSpPr>
            <a:spLocks noGrp="1"/>
          </p:cNvSpPr>
          <p:nvPr>
            <p:ph type="sldNum" sz="quarter" idx="17"/>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4156845341"/>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612648" y="502920"/>
            <a:ext cx="10954512" cy="1197864"/>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612648" y="1801368"/>
            <a:ext cx="10954512" cy="448056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612648" y="6318504"/>
            <a:ext cx="4096512" cy="365760"/>
          </a:xfrm>
          <a:prstGeom prst="rect">
            <a:avLst/>
          </a:prstGeom>
        </p:spPr>
        <p:txBody>
          <a:bodyPr vert="horz" lIns="91440" tIns="45720" rIns="91440" bIns="45720" rtlCol="0" anchor="ctr"/>
          <a:lstStyle>
            <a:lvl1pPr algn="l">
              <a:defRPr sz="850">
                <a:solidFill>
                  <a:schemeClr val="tx1"/>
                </a:solidFill>
              </a:defRPr>
            </a:lvl1pPr>
          </a:lstStyle>
          <a:p>
            <a:r>
              <a:rPr lang="en-US" dirty="0"/>
              <a:t>Sample Footer Text</a:t>
            </a:r>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8430768" y="6318504"/>
            <a:ext cx="3136392" cy="365760"/>
          </a:xfrm>
          <a:prstGeom prst="rect">
            <a:avLst/>
          </a:prstGeom>
        </p:spPr>
        <p:txBody>
          <a:bodyPr vert="horz" lIns="91440" tIns="45720" rIns="91440" bIns="45720" rtlCol="0" anchor="ctr"/>
          <a:lstStyle>
            <a:lvl1pPr algn="r">
              <a:defRPr sz="850">
                <a:solidFill>
                  <a:schemeClr val="tx1"/>
                </a:solidFill>
              </a:defRPr>
            </a:lvl1pPr>
          </a:lstStyle>
          <a:p>
            <a:fld id="{FD1C4689-B28D-4D3C-8B05-9ABB967E2A3E}" type="datetime1">
              <a:rPr lang="en-US" smtClean="0"/>
              <a:t>1/28/2026</a:t>
            </a:fld>
            <a:endParaRPr lang="en-US" dirty="0"/>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484864" y="6318504"/>
            <a:ext cx="493776" cy="365760"/>
          </a:xfrm>
          <a:prstGeom prst="rect">
            <a:avLst/>
          </a:prstGeom>
        </p:spPr>
        <p:txBody>
          <a:bodyPr vert="horz" lIns="91440" tIns="45720" rIns="91440" bIns="45720" rtlCol="0" anchor="ctr"/>
          <a:lstStyle>
            <a:lvl1pPr algn="r">
              <a:defRPr sz="850">
                <a:solidFill>
                  <a:schemeClr val="tx1"/>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27069493"/>
      </p:ext>
    </p:extLst>
  </p:cSld>
  <p:clrMap bg1="lt1" tx1="dk1" bg2="lt2" tx2="dk2" accent1="accent1" accent2="accent2" accent3="accent3" accent4="accent4" accent5="accent5" accent6="accent6" hlink="hlink" folHlink="folHlink"/>
  <p:sldLayoutIdLst>
    <p:sldLayoutId id="2147483856" r:id="rId1"/>
    <p:sldLayoutId id="2147483857"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 id="2147483816" r:id="rId12"/>
    <p:sldLayoutId id="2147483817" r:id="rId13"/>
    <p:sldLayoutId id="2147483818" r:id="rId14"/>
    <p:sldLayoutId id="2147483819" r:id="rId15"/>
    <p:sldLayoutId id="2147483820" r:id="rId16"/>
    <p:sldLayoutId id="2147483821" r:id="rId17"/>
    <p:sldLayoutId id="2147483822" r:id="rId18"/>
    <p:sldLayoutId id="2147483823" r:id="rId19"/>
    <p:sldLayoutId id="2147483824" r:id="rId20"/>
    <p:sldLayoutId id="2147483825" r:id="rId21"/>
    <p:sldLayoutId id="2147483826" r:id="rId22"/>
    <p:sldLayoutId id="2147483827" r:id="rId23"/>
    <p:sldLayoutId id="2147483828" r:id="rId24"/>
    <p:sldLayoutId id="2147483829" r:id="rId25"/>
    <p:sldLayoutId id="2147483830" r:id="rId26"/>
    <p:sldLayoutId id="2147483831" r:id="rId27"/>
    <p:sldLayoutId id="2147483832" r:id="rId28"/>
    <p:sldLayoutId id="2147483833" r:id="rId29"/>
    <p:sldLayoutId id="2147483834" r:id="rId30"/>
    <p:sldLayoutId id="2147483835" r:id="rId31"/>
    <p:sldLayoutId id="2147483836" r:id="rId32"/>
    <p:sldLayoutId id="2147483837" r:id="rId33"/>
    <p:sldLayoutId id="2147483838" r:id="rId34"/>
    <p:sldLayoutId id="2147483839" r:id="rId35"/>
    <p:sldLayoutId id="2147483840" r:id="rId36"/>
    <p:sldLayoutId id="2147483841" r:id="rId37"/>
    <p:sldLayoutId id="2147483842" r:id="rId38"/>
    <p:sldLayoutId id="2147483843" r:id="rId39"/>
    <p:sldLayoutId id="2147483844" r:id="rId40"/>
    <p:sldLayoutId id="2147483845" r:id="rId41"/>
    <p:sldLayoutId id="2147483846" r:id="rId42"/>
    <p:sldLayoutId id="2147483847" r:id="rId43"/>
    <p:sldLayoutId id="2147483848" r:id="rId44"/>
    <p:sldLayoutId id="2147483849" r:id="rId45"/>
    <p:sldLayoutId id="2147483850" r:id="rId46"/>
    <p:sldLayoutId id="2147483851" r:id="rId47"/>
    <p:sldLayoutId id="2147483852" r:id="rId48"/>
    <p:sldLayoutId id="2147483853" r:id="rId49"/>
    <p:sldLayoutId id="2147483854" r:id="rId50"/>
    <p:sldLayoutId id="2147483855" r:id="rId51"/>
  </p:sldLayoutIdLst>
  <p:hf sldNum="0" hdr="0" ftr="0" dt="0"/>
  <p:txStyles>
    <p:titleStyle>
      <a:lvl1pPr algn="l" defTabSz="914400" rtl="0" eaLnBrk="1" latinLnBrk="0" hangingPunct="1">
        <a:lnSpc>
          <a:spcPct val="90000"/>
        </a:lnSpc>
        <a:spcBef>
          <a:spcPct val="0"/>
        </a:spcBef>
        <a:buNone/>
        <a:defRPr sz="3200" b="0"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hyperlink" Target="https://vkool.com/muscle-weakness-diseases/" TargetMode="External"/><Relationship Id="rId2" Type="http://schemas.openxmlformats.org/officeDocument/2006/relationships/image" Target="../media/image12.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hyperlink" Target="https://www.slideshare.net/slideshow/spasticity-36094727/36094727" TargetMode="External"/><Relationship Id="rId2" Type="http://schemas.openxmlformats.org/officeDocument/2006/relationships/image" Target="../media/image13.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hyperlink" Target="https://doctorsend.blogspot.com/2011/11/paraplegia-causes-symptoms-and.html" TargetMode="External"/><Relationship Id="rId2" Type="http://schemas.openxmlformats.org/officeDocument/2006/relationships/image" Target="../media/image14.gif"/><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hyperlink" Target="https://chiroup.com/blog/chiropractic-hand-and-wrist-physical-exam" TargetMode="External"/><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hyperlink" Target="https://ar.inspiredpencil.com/pictures-2023/learning-disability-symbols" TargetMode="External"/><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hyperlink" Target="https://www.dreamstime.com/royalty-free-stock-photos-hot-milk-image23632418" TargetMode="External"/><Relationship Id="rId2" Type="http://schemas.openxmlformats.org/officeDocument/2006/relationships/image" Target="../media/image23.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hyperlink" Target="https://stockcake.com/i/foamy-yeast-surface_1423412_884789" TargetMode="External"/><Relationship Id="rId2" Type="http://schemas.openxmlformats.org/officeDocument/2006/relationships/image" Target="../media/image24.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hyperlink" Target="https://www.istockphoto.com/photos/beaten-egg-photos" TargetMode="External"/><Relationship Id="rId2" Type="http://schemas.openxmlformats.org/officeDocument/2006/relationships/image" Target="../media/image25.jp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hyperlink" Target="https://www.amazon.com/Silicone-Food-Grade-Multifunctional-PastryAnd-preservation/dp/B085T7CT7K" TargetMode="External"/><Relationship Id="rId2" Type="http://schemas.openxmlformats.org/officeDocument/2006/relationships/image" Target="../media/image26.jp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hyperlink" Target="https://www.tasteofhome.com/article/9-reasons-your-bread-isnt-rising-and-what-to-do-about-it/" TargetMode="External"/><Relationship Id="rId2" Type="http://schemas.openxmlformats.org/officeDocument/2006/relationships/image" Target="../media/image27.jp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hyperlink" Target="https://www.recipetips.com/kitchen-tips/t--1104/basic-bread-white-bread.asp" TargetMode="External"/><Relationship Id="rId2" Type="http://schemas.openxmlformats.org/officeDocument/2006/relationships/image" Target="../media/image28.jp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hyperlink" Target="https://www.helenbackcafe.com/egg-wash/" TargetMode="External"/><Relationship Id="rId2" Type="http://schemas.openxmlformats.org/officeDocument/2006/relationships/image" Target="../media/image29.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hyperlink" Target="http://cooking.stackexchange.com/questions/67673/our-oven-consistently-undercooks-food" TargetMode="External"/><Relationship Id="rId2" Type="http://schemas.openxmlformats.org/officeDocument/2006/relationships/image" Target="../media/image30.jpg"/><Relationship Id="rId1" Type="http://schemas.openxmlformats.org/officeDocument/2006/relationships/slideLayout" Target="../slideLayouts/slideLayout1.xml"/><Relationship Id="rId4" Type="http://schemas.openxmlformats.org/officeDocument/2006/relationships/hyperlink" Target="https://creativecommons.org/licenses/by-sa/3.0/" TargetMode="External"/></Relationships>
</file>

<file path=ppt/slides/_rels/slide2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hyperlink" Target="https://www.shutterstock.com/search/bagels-in-oven" TargetMode="External"/><Relationship Id="rId2" Type="http://schemas.openxmlformats.org/officeDocument/2006/relationships/image" Target="../media/image32.jp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hyperlink" Target="https://ar.inspiredpencil.com/pictures-2023/law-firm-clipart" TargetMode="External"/><Relationship Id="rId2" Type="http://schemas.openxmlformats.org/officeDocument/2006/relationships/image" Target="../media/image33.jp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hyperlink" Target="https://www.youtube.com/post/UgkxtnuMqCUh4xqsCykfPtCZUHiorBHau3_G" TargetMode="External"/><Relationship Id="rId2" Type="http://schemas.openxmlformats.org/officeDocument/2006/relationships/image" Target="../media/image34.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hyperlink" Target="https://www.freepik.com/premium-vector/hand-drawn-doctor-talking-patient-hospital-flat-style-isolated-background_65313857.htm" TargetMode="External"/><Relationship Id="rId2" Type="http://schemas.openxmlformats.org/officeDocument/2006/relationships/image" Target="../media/image35.jp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hyperlink" Target="https://stock.adobe.com/jp/search?k=doctrine" TargetMode="External"/><Relationship Id="rId2" Type="http://schemas.openxmlformats.org/officeDocument/2006/relationships/image" Target="../media/image36.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3427A4-74A2-0DC7-0377-5016896B568C}"/>
              </a:ext>
            </a:extLst>
          </p:cNvPr>
          <p:cNvSpPr>
            <a:spLocks noGrp="1"/>
          </p:cNvSpPr>
          <p:nvPr>
            <p:ph type="title"/>
          </p:nvPr>
        </p:nvSpPr>
        <p:spPr>
          <a:xfrm>
            <a:off x="658368" y="2103120"/>
            <a:ext cx="3666744" cy="2624328"/>
          </a:xfrm>
        </p:spPr>
        <p:txBody>
          <a:bodyPr anchor="ctr">
            <a:normAutofit/>
          </a:bodyPr>
          <a:lstStyle/>
          <a:p>
            <a:r>
              <a:rPr lang="en-US" dirty="0"/>
              <a:t>Let’s Make Bagels</a:t>
            </a:r>
          </a:p>
        </p:txBody>
      </p:sp>
      <p:sp>
        <p:nvSpPr>
          <p:cNvPr id="3" name="Subtitle 2">
            <a:extLst>
              <a:ext uri="{FF2B5EF4-FFF2-40B4-BE49-F238E27FC236}">
                <a16:creationId xmlns:a16="http://schemas.microsoft.com/office/drawing/2014/main" id="{56618F6D-A9F1-320E-0015-CF35E611BF4C}"/>
              </a:ext>
            </a:extLst>
          </p:cNvPr>
          <p:cNvSpPr>
            <a:spLocks noGrp="1"/>
          </p:cNvSpPr>
          <p:nvPr>
            <p:ph sz="quarter" idx="13"/>
          </p:nvPr>
        </p:nvSpPr>
        <p:spPr>
          <a:xfrm>
            <a:off x="6057702" y="877824"/>
            <a:ext cx="5509458" cy="5102352"/>
          </a:xfrm>
        </p:spPr>
        <p:txBody>
          <a:bodyPr anchor="ctr">
            <a:normAutofit/>
          </a:bodyPr>
          <a:lstStyle/>
          <a:p>
            <a:r>
              <a:rPr lang="en-US" dirty="0"/>
              <a:t>Series Category – Adaptive Food Prep</a:t>
            </a:r>
            <a:br>
              <a:rPr lang="en-US" dirty="0"/>
            </a:br>
            <a:br>
              <a:rPr lang="en-US" dirty="0"/>
            </a:br>
            <a:r>
              <a:rPr lang="en-US" dirty="0"/>
              <a:t>Series Creation Focus – Staple Foods/Bread</a:t>
            </a:r>
            <a:br>
              <a:rPr lang="en-US" dirty="0"/>
            </a:br>
            <a:br>
              <a:rPr lang="en-US" dirty="0"/>
            </a:br>
            <a:r>
              <a:rPr lang="en-US" dirty="0"/>
              <a:t>Series Adaptive Focus – loss of dexterity, and grip strength in hands</a:t>
            </a:r>
            <a:br>
              <a:rPr lang="en-US" dirty="0"/>
            </a:br>
            <a:br>
              <a:rPr lang="en-US" dirty="0"/>
            </a:br>
            <a:r>
              <a:rPr lang="en-US" dirty="0"/>
              <a:t>Series Symptom Focus – paralysis, spasticity, muscle weakness, neuropathy</a:t>
            </a:r>
          </a:p>
        </p:txBody>
      </p:sp>
    </p:spTree>
    <p:extLst>
      <p:ext uri="{BB962C8B-B14F-4D97-AF65-F5344CB8AC3E}">
        <p14:creationId xmlns:p14="http://schemas.microsoft.com/office/powerpoint/2010/main" val="9677834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8ACCD2-383D-8F96-BA4F-C340C4CCBE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BE61A55-34A1-F57C-322C-224F163BBE3B}"/>
              </a:ext>
            </a:extLst>
          </p:cNvPr>
          <p:cNvSpPr>
            <a:spLocks noGrp="1"/>
          </p:cNvSpPr>
          <p:nvPr>
            <p:ph type="ctrTitle"/>
          </p:nvPr>
        </p:nvSpPr>
        <p:spPr>
          <a:xfrm>
            <a:off x="612648" y="502920"/>
            <a:ext cx="5852160" cy="840458"/>
          </a:xfrm>
        </p:spPr>
        <p:txBody>
          <a:bodyPr anchor="t">
            <a:normAutofit/>
          </a:bodyPr>
          <a:lstStyle/>
          <a:p>
            <a:r>
              <a:rPr lang="en-US" dirty="0"/>
              <a:t>Situation</a:t>
            </a:r>
            <a:endParaRPr lang="en-US" sz="3100" dirty="0"/>
          </a:p>
        </p:txBody>
      </p:sp>
      <p:sp>
        <p:nvSpPr>
          <p:cNvPr id="3" name="Subtitle 2">
            <a:extLst>
              <a:ext uri="{FF2B5EF4-FFF2-40B4-BE49-F238E27FC236}">
                <a16:creationId xmlns:a16="http://schemas.microsoft.com/office/drawing/2014/main" id="{C18A95F5-D4E8-B8EC-B103-5B0288CBE544}"/>
              </a:ext>
            </a:extLst>
          </p:cNvPr>
          <p:cNvSpPr>
            <a:spLocks noGrp="1"/>
          </p:cNvSpPr>
          <p:nvPr>
            <p:ph type="subTitle" idx="1"/>
          </p:nvPr>
        </p:nvSpPr>
        <p:spPr>
          <a:xfrm>
            <a:off x="612647" y="1433690"/>
            <a:ext cx="6517495" cy="5182646"/>
          </a:xfrm>
        </p:spPr>
        <p:txBody>
          <a:bodyPr anchor="ctr">
            <a:normAutofit/>
          </a:bodyPr>
          <a:lstStyle/>
          <a:p>
            <a:r>
              <a:rPr lang="en-US" dirty="0"/>
              <a:t>“Ok, so here’s the </a:t>
            </a:r>
            <a:r>
              <a:rPr lang="en-US" b="1" dirty="0"/>
              <a:t>SITUATION</a:t>
            </a:r>
            <a:r>
              <a:rPr lang="en-US" dirty="0"/>
              <a:t>. A person has spasticity, is paralyzed on one or both hands, has cerebral palsy, or has one way or another lost their grip strength in their hands that makes it difficult to prepare food. This person is making bagels.”</a:t>
            </a:r>
          </a:p>
          <a:p>
            <a:pPr lvl="0"/>
            <a:endParaRPr lang="en-US" dirty="0"/>
          </a:p>
        </p:txBody>
      </p:sp>
      <p:pic>
        <p:nvPicPr>
          <p:cNvPr id="5" name="Picture Placeholder 4">
            <a:extLst>
              <a:ext uri="{FF2B5EF4-FFF2-40B4-BE49-F238E27FC236}">
                <a16:creationId xmlns:a16="http://schemas.microsoft.com/office/drawing/2014/main" id="{7CB04CB1-F87C-15C2-BDA4-D637DD6181F6}"/>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11611" r="25281"/>
          <a:stretch>
            <a:fillRect/>
          </a:stretch>
        </p:blipFill>
        <p:spPr>
          <a:xfrm>
            <a:off x="7534275" y="0"/>
            <a:ext cx="4654550" cy="6858000"/>
          </a:xfrm>
        </p:spPr>
      </p:pic>
    </p:spTree>
    <p:extLst>
      <p:ext uri="{BB962C8B-B14F-4D97-AF65-F5344CB8AC3E}">
        <p14:creationId xmlns:p14="http://schemas.microsoft.com/office/powerpoint/2010/main" val="39295280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3724C1-3CB1-25FF-8A31-5AE6441A85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75C9B51-AA78-6D7B-B5B1-B35C58CEEEE7}"/>
              </a:ext>
            </a:extLst>
          </p:cNvPr>
          <p:cNvSpPr>
            <a:spLocks noGrp="1"/>
          </p:cNvSpPr>
          <p:nvPr>
            <p:ph type="ctrTitle"/>
          </p:nvPr>
        </p:nvSpPr>
        <p:spPr>
          <a:xfrm>
            <a:off x="612648" y="502920"/>
            <a:ext cx="5852160" cy="896902"/>
          </a:xfrm>
        </p:spPr>
        <p:txBody>
          <a:bodyPr anchor="t">
            <a:normAutofit/>
          </a:bodyPr>
          <a:lstStyle/>
          <a:p>
            <a:r>
              <a:rPr lang="en-US" dirty="0"/>
              <a:t>Background</a:t>
            </a:r>
            <a:endParaRPr lang="en-US" sz="3100" dirty="0"/>
          </a:p>
        </p:txBody>
      </p:sp>
      <p:sp>
        <p:nvSpPr>
          <p:cNvPr id="3" name="Subtitle 2">
            <a:extLst>
              <a:ext uri="{FF2B5EF4-FFF2-40B4-BE49-F238E27FC236}">
                <a16:creationId xmlns:a16="http://schemas.microsoft.com/office/drawing/2014/main" id="{77D08555-56CE-3ADF-79CC-2C4F0F4FDEA5}"/>
              </a:ext>
            </a:extLst>
          </p:cNvPr>
          <p:cNvSpPr>
            <a:spLocks noGrp="1"/>
          </p:cNvSpPr>
          <p:nvPr>
            <p:ph type="subTitle" idx="1"/>
          </p:nvPr>
        </p:nvSpPr>
        <p:spPr>
          <a:xfrm>
            <a:off x="612647" y="1264356"/>
            <a:ext cx="6517495" cy="5351979"/>
          </a:xfrm>
        </p:spPr>
        <p:txBody>
          <a:bodyPr anchor="ctr">
            <a:normAutofit/>
          </a:bodyPr>
          <a:lstStyle/>
          <a:p>
            <a:r>
              <a:rPr lang="en-US" dirty="0"/>
              <a:t>“Alright, so here is some </a:t>
            </a:r>
            <a:r>
              <a:rPr lang="en-US" b="1" dirty="0"/>
              <a:t>BACKGROUND</a:t>
            </a:r>
            <a:r>
              <a:rPr lang="en-US" dirty="0"/>
              <a:t> that’s important about this:”</a:t>
            </a:r>
          </a:p>
          <a:p>
            <a:endParaRPr lang="en-US" dirty="0"/>
          </a:p>
          <a:p>
            <a:r>
              <a:rPr lang="en-US" dirty="0"/>
              <a:t>People are often born or develop different conditions that can cause </a:t>
            </a:r>
            <a:r>
              <a:rPr lang="en-US" b="1" dirty="0"/>
              <a:t>muscle weakness</a:t>
            </a:r>
            <a:r>
              <a:rPr lang="en-US" dirty="0"/>
              <a:t> or even </a:t>
            </a:r>
            <a:r>
              <a:rPr lang="en-US" b="1" dirty="0"/>
              <a:t>tightness</a:t>
            </a:r>
            <a:r>
              <a:rPr lang="en-US" dirty="0"/>
              <a:t> in the upper extremities or hands.</a:t>
            </a:r>
          </a:p>
          <a:p>
            <a:pPr lvl="0"/>
            <a:endParaRPr lang="en-US" dirty="0"/>
          </a:p>
          <a:p>
            <a:pPr lvl="0"/>
            <a:endParaRPr lang="en-US" dirty="0"/>
          </a:p>
        </p:txBody>
      </p:sp>
      <p:pic>
        <p:nvPicPr>
          <p:cNvPr id="5" name="Picture Placeholder 4">
            <a:extLst>
              <a:ext uri="{FF2B5EF4-FFF2-40B4-BE49-F238E27FC236}">
                <a16:creationId xmlns:a16="http://schemas.microsoft.com/office/drawing/2014/main" id="{8EF7A47E-F29D-6755-7B0D-EC7FCBDE4E63}"/>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30824" r="30824"/>
          <a:stretch>
            <a:fillRect/>
          </a:stretch>
        </p:blipFill>
        <p:spPr>
          <a:xfrm>
            <a:off x="7534275" y="0"/>
            <a:ext cx="4654550" cy="6858000"/>
          </a:xfrm>
        </p:spPr>
      </p:pic>
    </p:spTree>
    <p:extLst>
      <p:ext uri="{BB962C8B-B14F-4D97-AF65-F5344CB8AC3E}">
        <p14:creationId xmlns:p14="http://schemas.microsoft.com/office/powerpoint/2010/main" val="5221629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6B7D30-C17E-5F95-56E7-390DEDEA52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64ED70-360F-79C7-0B75-BAFD7EC5654A}"/>
              </a:ext>
            </a:extLst>
          </p:cNvPr>
          <p:cNvSpPr>
            <a:spLocks noGrp="1"/>
          </p:cNvSpPr>
          <p:nvPr>
            <p:ph type="ctrTitle"/>
          </p:nvPr>
        </p:nvSpPr>
        <p:spPr>
          <a:xfrm>
            <a:off x="612648" y="502920"/>
            <a:ext cx="5852160" cy="896902"/>
          </a:xfrm>
        </p:spPr>
        <p:txBody>
          <a:bodyPr anchor="t">
            <a:normAutofit/>
          </a:bodyPr>
          <a:lstStyle/>
          <a:p>
            <a:r>
              <a:rPr lang="en-US" dirty="0"/>
              <a:t>Background</a:t>
            </a:r>
            <a:endParaRPr lang="en-US" sz="3100" dirty="0"/>
          </a:p>
        </p:txBody>
      </p:sp>
      <p:sp>
        <p:nvSpPr>
          <p:cNvPr id="3" name="Subtitle 2">
            <a:extLst>
              <a:ext uri="{FF2B5EF4-FFF2-40B4-BE49-F238E27FC236}">
                <a16:creationId xmlns:a16="http://schemas.microsoft.com/office/drawing/2014/main" id="{9E17EBCE-7F6B-74E7-1866-B9E146570F7E}"/>
              </a:ext>
            </a:extLst>
          </p:cNvPr>
          <p:cNvSpPr>
            <a:spLocks noGrp="1"/>
          </p:cNvSpPr>
          <p:nvPr>
            <p:ph type="subTitle" idx="1"/>
          </p:nvPr>
        </p:nvSpPr>
        <p:spPr>
          <a:xfrm>
            <a:off x="612647" y="1264356"/>
            <a:ext cx="6517495" cy="5351979"/>
          </a:xfrm>
        </p:spPr>
        <p:txBody>
          <a:bodyPr anchor="ctr">
            <a:normAutofit/>
          </a:bodyPr>
          <a:lstStyle/>
          <a:p>
            <a:r>
              <a:rPr lang="en-US" b="1" dirty="0"/>
              <a:t>Spasticity</a:t>
            </a:r>
            <a:r>
              <a:rPr lang="en-US" dirty="0"/>
              <a:t> is a muscle disorder that causes stiffness or muscle spasms</a:t>
            </a:r>
          </a:p>
          <a:p>
            <a:pPr lvl="0"/>
            <a:endParaRPr lang="en-US" dirty="0"/>
          </a:p>
          <a:p>
            <a:pPr lvl="0"/>
            <a:endParaRPr lang="en-US" dirty="0"/>
          </a:p>
        </p:txBody>
      </p:sp>
      <p:pic>
        <p:nvPicPr>
          <p:cNvPr id="5" name="Picture Placeholder 4">
            <a:extLst>
              <a:ext uri="{FF2B5EF4-FFF2-40B4-BE49-F238E27FC236}">
                <a16:creationId xmlns:a16="http://schemas.microsoft.com/office/drawing/2014/main" id="{E4A8CED4-A371-6E60-2EDB-C426EA1C10BF}"/>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r="935"/>
          <a:stretch>
            <a:fillRect/>
          </a:stretch>
        </p:blipFill>
        <p:spPr>
          <a:xfrm>
            <a:off x="7130142" y="0"/>
            <a:ext cx="5331489" cy="6858000"/>
          </a:xfrm>
        </p:spPr>
      </p:pic>
    </p:spTree>
    <p:extLst>
      <p:ext uri="{BB962C8B-B14F-4D97-AF65-F5344CB8AC3E}">
        <p14:creationId xmlns:p14="http://schemas.microsoft.com/office/powerpoint/2010/main" val="4117318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D074BC-BD7A-D444-E4E0-B3C73A6066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0D097D-F284-B086-F208-6CF37D4B89A7}"/>
              </a:ext>
            </a:extLst>
          </p:cNvPr>
          <p:cNvSpPr>
            <a:spLocks noGrp="1"/>
          </p:cNvSpPr>
          <p:nvPr>
            <p:ph type="ctrTitle"/>
          </p:nvPr>
        </p:nvSpPr>
        <p:spPr>
          <a:xfrm>
            <a:off x="612648" y="502920"/>
            <a:ext cx="5852160" cy="896902"/>
          </a:xfrm>
        </p:spPr>
        <p:txBody>
          <a:bodyPr anchor="t">
            <a:normAutofit/>
          </a:bodyPr>
          <a:lstStyle/>
          <a:p>
            <a:r>
              <a:rPr lang="en-US" dirty="0"/>
              <a:t>Background</a:t>
            </a:r>
            <a:endParaRPr lang="en-US" sz="3100" dirty="0"/>
          </a:p>
        </p:txBody>
      </p:sp>
      <p:sp>
        <p:nvSpPr>
          <p:cNvPr id="3" name="Subtitle 2">
            <a:extLst>
              <a:ext uri="{FF2B5EF4-FFF2-40B4-BE49-F238E27FC236}">
                <a16:creationId xmlns:a16="http://schemas.microsoft.com/office/drawing/2014/main" id="{760DFEB3-3B31-19E5-5BBB-40AD73993E05}"/>
              </a:ext>
            </a:extLst>
          </p:cNvPr>
          <p:cNvSpPr>
            <a:spLocks noGrp="1"/>
          </p:cNvSpPr>
          <p:nvPr>
            <p:ph type="subTitle" idx="1"/>
          </p:nvPr>
        </p:nvSpPr>
        <p:spPr>
          <a:xfrm>
            <a:off x="612647" y="1264356"/>
            <a:ext cx="6517495" cy="5351979"/>
          </a:xfrm>
        </p:spPr>
        <p:txBody>
          <a:bodyPr anchor="ctr">
            <a:normAutofit/>
          </a:bodyPr>
          <a:lstStyle/>
          <a:p>
            <a:r>
              <a:rPr lang="en-US" b="1" dirty="0"/>
              <a:t>Paraplegia</a:t>
            </a:r>
            <a:r>
              <a:rPr lang="en-US" dirty="0"/>
              <a:t> is a condition that causes muscles to either be weak, or a person to not be able to use the hand or extremity easily due to loss of movement or sensation</a:t>
            </a:r>
          </a:p>
          <a:p>
            <a:pPr lvl="0"/>
            <a:endParaRPr lang="en-US" dirty="0"/>
          </a:p>
        </p:txBody>
      </p:sp>
      <p:pic>
        <p:nvPicPr>
          <p:cNvPr id="5" name="Picture Placeholder 4">
            <a:extLst>
              <a:ext uri="{FF2B5EF4-FFF2-40B4-BE49-F238E27FC236}">
                <a16:creationId xmlns:a16="http://schemas.microsoft.com/office/drawing/2014/main" id="{4D93A33F-72D0-5A0D-21F8-11E9ED500063}"/>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r="-604"/>
          <a:stretch>
            <a:fillRect/>
          </a:stretch>
        </p:blipFill>
        <p:spPr>
          <a:xfrm>
            <a:off x="7130142" y="54592"/>
            <a:ext cx="5390104" cy="6858000"/>
          </a:xfrm>
        </p:spPr>
      </p:pic>
    </p:spTree>
    <p:extLst>
      <p:ext uri="{BB962C8B-B14F-4D97-AF65-F5344CB8AC3E}">
        <p14:creationId xmlns:p14="http://schemas.microsoft.com/office/powerpoint/2010/main" val="36473703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73CE1D-A940-5669-1BA1-818B410DEFF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F9E3D27-9D44-7733-6585-731077986096}"/>
              </a:ext>
            </a:extLst>
          </p:cNvPr>
          <p:cNvSpPr>
            <a:spLocks noGrp="1"/>
          </p:cNvSpPr>
          <p:nvPr>
            <p:ph type="ctrTitle"/>
          </p:nvPr>
        </p:nvSpPr>
        <p:spPr>
          <a:xfrm>
            <a:off x="612648" y="502920"/>
            <a:ext cx="5852160" cy="896902"/>
          </a:xfrm>
        </p:spPr>
        <p:txBody>
          <a:bodyPr anchor="t">
            <a:normAutofit/>
          </a:bodyPr>
          <a:lstStyle/>
          <a:p>
            <a:r>
              <a:rPr lang="en-US" dirty="0"/>
              <a:t>Background</a:t>
            </a:r>
            <a:endParaRPr lang="en-US" sz="3100" dirty="0"/>
          </a:p>
        </p:txBody>
      </p:sp>
      <p:sp>
        <p:nvSpPr>
          <p:cNvPr id="3" name="Subtitle 2">
            <a:extLst>
              <a:ext uri="{FF2B5EF4-FFF2-40B4-BE49-F238E27FC236}">
                <a16:creationId xmlns:a16="http://schemas.microsoft.com/office/drawing/2014/main" id="{70678CF7-EB0C-DCBA-4AF8-0B167D2602EA}"/>
              </a:ext>
            </a:extLst>
          </p:cNvPr>
          <p:cNvSpPr>
            <a:spLocks noGrp="1"/>
          </p:cNvSpPr>
          <p:nvPr>
            <p:ph type="subTitle" idx="1"/>
          </p:nvPr>
        </p:nvSpPr>
        <p:spPr>
          <a:xfrm>
            <a:off x="279980" y="1240910"/>
            <a:ext cx="6517495" cy="5351979"/>
          </a:xfrm>
        </p:spPr>
        <p:txBody>
          <a:bodyPr anchor="ctr">
            <a:normAutofit/>
          </a:bodyPr>
          <a:lstStyle/>
          <a:p>
            <a:r>
              <a:rPr lang="en-US" b="1" dirty="0"/>
              <a:t>Hand weakness</a:t>
            </a:r>
            <a:r>
              <a:rPr lang="en-US" dirty="0"/>
              <a:t> is a condition that causes reduced strength with the muscles in the hand.</a:t>
            </a:r>
          </a:p>
          <a:p>
            <a:pPr lvl="0"/>
            <a:endParaRPr lang="en-US" dirty="0"/>
          </a:p>
        </p:txBody>
      </p:sp>
      <p:pic>
        <p:nvPicPr>
          <p:cNvPr id="5" name="Picture Placeholder 4">
            <a:extLst>
              <a:ext uri="{FF2B5EF4-FFF2-40B4-BE49-F238E27FC236}">
                <a16:creationId xmlns:a16="http://schemas.microsoft.com/office/drawing/2014/main" id="{E2639101-5E62-1302-0349-5531F9D97204}"/>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3375" r="3815"/>
          <a:stretch>
            <a:fillRect/>
          </a:stretch>
        </p:blipFill>
        <p:spPr>
          <a:xfrm>
            <a:off x="7130142" y="27296"/>
            <a:ext cx="5436995" cy="6858000"/>
          </a:xfrm>
        </p:spPr>
      </p:pic>
    </p:spTree>
    <p:extLst>
      <p:ext uri="{BB962C8B-B14F-4D97-AF65-F5344CB8AC3E}">
        <p14:creationId xmlns:p14="http://schemas.microsoft.com/office/powerpoint/2010/main" val="32176016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22A499-ABA4-738C-A776-4A2983E1FB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46F94D-BFB3-B0C9-CD66-3EABB5399E82}"/>
              </a:ext>
            </a:extLst>
          </p:cNvPr>
          <p:cNvSpPr>
            <a:spLocks noGrp="1"/>
          </p:cNvSpPr>
          <p:nvPr>
            <p:ph type="ctrTitle"/>
          </p:nvPr>
        </p:nvSpPr>
        <p:spPr>
          <a:xfrm>
            <a:off x="612648" y="502920"/>
            <a:ext cx="5852160" cy="896902"/>
          </a:xfrm>
        </p:spPr>
        <p:txBody>
          <a:bodyPr anchor="t">
            <a:normAutofit/>
          </a:bodyPr>
          <a:lstStyle/>
          <a:p>
            <a:r>
              <a:rPr lang="en-US" dirty="0"/>
              <a:t>Background</a:t>
            </a:r>
            <a:endParaRPr lang="en-US" sz="3100" dirty="0"/>
          </a:p>
        </p:txBody>
      </p:sp>
      <p:sp>
        <p:nvSpPr>
          <p:cNvPr id="3" name="Subtitle 2">
            <a:extLst>
              <a:ext uri="{FF2B5EF4-FFF2-40B4-BE49-F238E27FC236}">
                <a16:creationId xmlns:a16="http://schemas.microsoft.com/office/drawing/2014/main" id="{A9297149-E90D-B566-F719-FE5CAF5B5A49}"/>
              </a:ext>
            </a:extLst>
          </p:cNvPr>
          <p:cNvSpPr>
            <a:spLocks noGrp="1"/>
          </p:cNvSpPr>
          <p:nvPr>
            <p:ph type="subTitle" idx="1"/>
          </p:nvPr>
        </p:nvSpPr>
        <p:spPr>
          <a:xfrm>
            <a:off x="612647" y="1264356"/>
            <a:ext cx="6517495" cy="5351979"/>
          </a:xfrm>
        </p:spPr>
        <p:txBody>
          <a:bodyPr anchor="ctr">
            <a:normAutofit/>
          </a:bodyPr>
          <a:lstStyle/>
          <a:p>
            <a:r>
              <a:rPr lang="en-US" dirty="0"/>
              <a:t>Many kinds of people can experience these symptoms, such as those going through cancer treatment, going through the regular aging process, arthritis, carpal tunnel, tendinitis, or those going through diabetes experiencing the numbness and tingling that can be a symptom of the disease.</a:t>
            </a:r>
          </a:p>
          <a:p>
            <a:pPr lvl="0"/>
            <a:endParaRPr lang="en-US" dirty="0"/>
          </a:p>
        </p:txBody>
      </p:sp>
      <p:pic>
        <p:nvPicPr>
          <p:cNvPr id="5" name="Picture Placeholder 4">
            <a:extLst>
              <a:ext uri="{FF2B5EF4-FFF2-40B4-BE49-F238E27FC236}">
                <a16:creationId xmlns:a16="http://schemas.microsoft.com/office/drawing/2014/main" id="{FBB110AD-B14A-319D-084E-F93542D5DA80}"/>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0681" r="50881"/>
          <a:stretch>
            <a:fillRect/>
          </a:stretch>
        </p:blipFill>
        <p:spPr>
          <a:xfrm>
            <a:off x="7502525" y="40944"/>
            <a:ext cx="4686300" cy="6858000"/>
          </a:xfrm>
        </p:spPr>
      </p:pic>
    </p:spTree>
    <p:extLst>
      <p:ext uri="{BB962C8B-B14F-4D97-AF65-F5344CB8AC3E}">
        <p14:creationId xmlns:p14="http://schemas.microsoft.com/office/powerpoint/2010/main" val="27498945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6B5AD7-3955-27AB-A2F6-B47762B1BF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793BEF-53DD-FF74-B766-30F5AE570B8C}"/>
              </a:ext>
            </a:extLst>
          </p:cNvPr>
          <p:cNvSpPr>
            <a:spLocks noGrp="1"/>
          </p:cNvSpPr>
          <p:nvPr>
            <p:ph type="ctrTitle"/>
          </p:nvPr>
        </p:nvSpPr>
        <p:spPr>
          <a:xfrm>
            <a:off x="612648" y="502920"/>
            <a:ext cx="5852160" cy="964636"/>
          </a:xfrm>
        </p:spPr>
        <p:txBody>
          <a:bodyPr anchor="t">
            <a:normAutofit/>
          </a:bodyPr>
          <a:lstStyle/>
          <a:p>
            <a:r>
              <a:rPr lang="en-US" dirty="0"/>
              <a:t>Assessment</a:t>
            </a:r>
            <a:endParaRPr lang="en-US" sz="3100" dirty="0"/>
          </a:p>
        </p:txBody>
      </p:sp>
      <p:sp>
        <p:nvSpPr>
          <p:cNvPr id="3" name="Subtitle 2">
            <a:extLst>
              <a:ext uri="{FF2B5EF4-FFF2-40B4-BE49-F238E27FC236}">
                <a16:creationId xmlns:a16="http://schemas.microsoft.com/office/drawing/2014/main" id="{3F504DB7-ED38-F8E3-C8CE-E9899E9D300B}"/>
              </a:ext>
            </a:extLst>
          </p:cNvPr>
          <p:cNvSpPr>
            <a:spLocks noGrp="1"/>
          </p:cNvSpPr>
          <p:nvPr>
            <p:ph type="subTitle" idx="1"/>
          </p:nvPr>
        </p:nvSpPr>
        <p:spPr>
          <a:xfrm>
            <a:off x="612647" y="1467556"/>
            <a:ext cx="6517495" cy="5148780"/>
          </a:xfrm>
        </p:spPr>
        <p:txBody>
          <a:bodyPr anchor="ctr">
            <a:normAutofit/>
          </a:bodyPr>
          <a:lstStyle/>
          <a:p>
            <a:r>
              <a:rPr lang="en-US" dirty="0"/>
              <a:t>“So, here’s my </a:t>
            </a:r>
            <a:r>
              <a:rPr lang="en-US" b="1" dirty="0"/>
              <a:t>ASSESSMENT</a:t>
            </a:r>
            <a:r>
              <a:rPr lang="en-US" dirty="0"/>
              <a:t>- These adaptive tools:</a:t>
            </a:r>
            <a:br>
              <a:rPr lang="en-US" dirty="0"/>
            </a:br>
            <a:endParaRPr lang="en-US" dirty="0"/>
          </a:p>
          <a:p>
            <a:pPr lvl="0"/>
            <a:r>
              <a:rPr lang="en-US" dirty="0"/>
              <a:t>Silicone cupcake liner</a:t>
            </a:r>
          </a:p>
          <a:p>
            <a:pPr lvl="0"/>
            <a:r>
              <a:rPr lang="en-US" dirty="0"/>
              <a:t>Rubber jar opener</a:t>
            </a:r>
          </a:p>
          <a:p>
            <a:pPr lvl="0"/>
            <a:r>
              <a:rPr lang="en-US" dirty="0"/>
              <a:t>Piece of a pool noodle</a:t>
            </a:r>
          </a:p>
          <a:p>
            <a:pPr lvl="0"/>
            <a:r>
              <a:rPr lang="en-US" dirty="0"/>
              <a:t>Knotted rope dog toy</a:t>
            </a:r>
          </a:p>
          <a:p>
            <a:pPr lvl="0"/>
            <a:r>
              <a:rPr lang="en-US" dirty="0"/>
              <a:t>Velcro based grip assist devices</a:t>
            </a:r>
          </a:p>
          <a:p>
            <a:pPr lvl="0"/>
            <a:r>
              <a:rPr lang="en-US" dirty="0"/>
              <a:t>Grabbing device/grip assist device</a:t>
            </a:r>
          </a:p>
          <a:p>
            <a:pPr lvl="0"/>
            <a:r>
              <a:rPr lang="en-US" dirty="0"/>
              <a:t>Silicone kneading bag or two-gallon plastic freezer bag</a:t>
            </a:r>
            <a:br>
              <a:rPr lang="en-US" dirty="0"/>
            </a:br>
            <a:br>
              <a:rPr lang="en-US" dirty="0"/>
            </a:br>
            <a:endParaRPr lang="en-US" dirty="0"/>
          </a:p>
        </p:txBody>
      </p:sp>
      <p:pic>
        <p:nvPicPr>
          <p:cNvPr id="5" name="Picture Placeholder 4">
            <a:extLst>
              <a:ext uri="{FF2B5EF4-FFF2-40B4-BE49-F238E27FC236}">
                <a16:creationId xmlns:a16="http://schemas.microsoft.com/office/drawing/2014/main" id="{1A883435-44C5-BA57-2F9C-84693AFA0EDC}"/>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16659" r="57"/>
          <a:stretch>
            <a:fillRect/>
          </a:stretch>
        </p:blipFill>
        <p:spPr>
          <a:xfrm>
            <a:off x="7534275" y="0"/>
            <a:ext cx="4654550" cy="6858000"/>
          </a:xfrm>
        </p:spPr>
      </p:pic>
    </p:spTree>
    <p:extLst>
      <p:ext uri="{BB962C8B-B14F-4D97-AF65-F5344CB8AC3E}">
        <p14:creationId xmlns:p14="http://schemas.microsoft.com/office/powerpoint/2010/main" val="12665852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6CE961-5BDE-E8B6-45DC-23B0C73D35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035AB6-13CE-DB10-B8C5-797767A58BC6}"/>
              </a:ext>
            </a:extLst>
          </p:cNvPr>
          <p:cNvSpPr>
            <a:spLocks noGrp="1"/>
          </p:cNvSpPr>
          <p:nvPr>
            <p:ph type="ctrTitle"/>
          </p:nvPr>
        </p:nvSpPr>
        <p:spPr>
          <a:xfrm>
            <a:off x="612648" y="502920"/>
            <a:ext cx="5852160" cy="964636"/>
          </a:xfrm>
        </p:spPr>
        <p:txBody>
          <a:bodyPr anchor="t">
            <a:normAutofit/>
          </a:bodyPr>
          <a:lstStyle/>
          <a:p>
            <a:r>
              <a:rPr lang="en-US" dirty="0"/>
              <a:t>Assessment</a:t>
            </a:r>
            <a:endParaRPr lang="en-US" sz="3100" dirty="0"/>
          </a:p>
        </p:txBody>
      </p:sp>
      <p:sp>
        <p:nvSpPr>
          <p:cNvPr id="3" name="Subtitle 2">
            <a:extLst>
              <a:ext uri="{FF2B5EF4-FFF2-40B4-BE49-F238E27FC236}">
                <a16:creationId xmlns:a16="http://schemas.microsoft.com/office/drawing/2014/main" id="{235C7CCB-1BA7-DE59-B43E-87D0373296C2}"/>
              </a:ext>
            </a:extLst>
          </p:cNvPr>
          <p:cNvSpPr>
            <a:spLocks noGrp="1"/>
          </p:cNvSpPr>
          <p:nvPr>
            <p:ph type="subTitle" idx="1"/>
          </p:nvPr>
        </p:nvSpPr>
        <p:spPr>
          <a:xfrm>
            <a:off x="612647" y="1467556"/>
            <a:ext cx="6517495" cy="5148780"/>
          </a:xfrm>
        </p:spPr>
        <p:txBody>
          <a:bodyPr anchor="ctr">
            <a:normAutofit/>
          </a:bodyPr>
          <a:lstStyle/>
          <a:p>
            <a:r>
              <a:rPr lang="en-US" dirty="0"/>
              <a:t>Can help this person who has:</a:t>
            </a:r>
          </a:p>
          <a:p>
            <a:pPr lvl="0"/>
            <a:r>
              <a:rPr lang="en-US" dirty="0"/>
              <a:t>Paralysis</a:t>
            </a:r>
          </a:p>
          <a:p>
            <a:pPr lvl="0"/>
            <a:r>
              <a:rPr lang="en-US" dirty="0"/>
              <a:t>Spasticity</a:t>
            </a:r>
          </a:p>
          <a:p>
            <a:pPr lvl="0"/>
            <a:r>
              <a:rPr lang="en-US" dirty="0"/>
              <a:t>Hand-Foot Syndrome</a:t>
            </a:r>
          </a:p>
          <a:p>
            <a:pPr lvl="0"/>
            <a:r>
              <a:rPr lang="en-US" dirty="0"/>
              <a:t>Aging</a:t>
            </a:r>
          </a:p>
          <a:p>
            <a:pPr lvl="0"/>
            <a:r>
              <a:rPr lang="en-US" dirty="0"/>
              <a:t>Arthritis</a:t>
            </a:r>
          </a:p>
          <a:p>
            <a:pPr lvl="0"/>
            <a:r>
              <a:rPr lang="en-US" dirty="0"/>
              <a:t>Tendonitis</a:t>
            </a:r>
          </a:p>
          <a:p>
            <a:pPr lvl="0"/>
            <a:r>
              <a:rPr lang="en-US" dirty="0"/>
              <a:t>Muscle weakness</a:t>
            </a:r>
          </a:p>
          <a:p>
            <a:pPr lvl="0"/>
            <a:r>
              <a:rPr lang="en-US" dirty="0"/>
              <a:t>Neuropathy</a:t>
            </a:r>
            <a:br>
              <a:rPr lang="en-US" b="1" dirty="0"/>
            </a:br>
            <a:br>
              <a:rPr lang="en-US" dirty="0"/>
            </a:br>
            <a:r>
              <a:rPr lang="en-US" dirty="0"/>
              <a:t>Person has all the items to do this and needs instruction.</a:t>
            </a:r>
          </a:p>
          <a:p>
            <a:pPr lvl="0"/>
            <a:endParaRPr lang="en-US" dirty="0"/>
          </a:p>
        </p:txBody>
      </p:sp>
      <p:pic>
        <p:nvPicPr>
          <p:cNvPr id="5" name="Picture Placeholder 4">
            <a:extLst>
              <a:ext uri="{FF2B5EF4-FFF2-40B4-BE49-F238E27FC236}">
                <a16:creationId xmlns:a16="http://schemas.microsoft.com/office/drawing/2014/main" id="{EE908E7D-C3D3-C667-FC4D-FFD0E66EBB46}"/>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4753" b="4753"/>
          <a:stretch>
            <a:fillRect/>
          </a:stretch>
        </p:blipFill>
        <p:spPr>
          <a:xfrm rot="5400000">
            <a:off x="6432550" y="1101725"/>
            <a:ext cx="6858000" cy="4654550"/>
          </a:xfrm>
        </p:spPr>
      </p:pic>
    </p:spTree>
    <p:extLst>
      <p:ext uri="{BB962C8B-B14F-4D97-AF65-F5344CB8AC3E}">
        <p14:creationId xmlns:p14="http://schemas.microsoft.com/office/powerpoint/2010/main" val="37830434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8BFB56-4EDB-9F30-8B62-CC12160BF4B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1020DF-42D8-64D9-2930-262031438532}"/>
              </a:ext>
            </a:extLst>
          </p:cNvPr>
          <p:cNvSpPr>
            <a:spLocks noGrp="1"/>
          </p:cNvSpPr>
          <p:nvPr>
            <p:ph type="ctrTitle"/>
          </p:nvPr>
        </p:nvSpPr>
        <p:spPr>
          <a:xfrm>
            <a:off x="612648" y="502920"/>
            <a:ext cx="5852160" cy="885613"/>
          </a:xfrm>
        </p:spPr>
        <p:txBody>
          <a:bodyPr anchor="t">
            <a:normAutofit/>
          </a:bodyPr>
          <a:lstStyle/>
          <a:p>
            <a:r>
              <a:rPr lang="en-US" dirty="0"/>
              <a:t>Recommendations</a:t>
            </a:r>
            <a:endParaRPr lang="en-US" sz="3100" dirty="0"/>
          </a:p>
        </p:txBody>
      </p:sp>
      <p:sp>
        <p:nvSpPr>
          <p:cNvPr id="3" name="Subtitle 2">
            <a:extLst>
              <a:ext uri="{FF2B5EF4-FFF2-40B4-BE49-F238E27FC236}">
                <a16:creationId xmlns:a16="http://schemas.microsoft.com/office/drawing/2014/main" id="{C4ADBB29-E9B4-4325-8092-80796F5D072D}"/>
              </a:ext>
            </a:extLst>
          </p:cNvPr>
          <p:cNvSpPr>
            <a:spLocks noGrp="1"/>
          </p:cNvSpPr>
          <p:nvPr>
            <p:ph type="subTitle" idx="1"/>
          </p:nvPr>
        </p:nvSpPr>
        <p:spPr>
          <a:xfrm>
            <a:off x="612647" y="1388534"/>
            <a:ext cx="6517495" cy="5227802"/>
          </a:xfrm>
        </p:spPr>
        <p:txBody>
          <a:bodyPr anchor="ctr">
            <a:normAutofit/>
          </a:bodyPr>
          <a:lstStyle/>
          <a:p>
            <a:r>
              <a:rPr lang="en-US" dirty="0"/>
              <a:t>“Well, here’s my </a:t>
            </a:r>
            <a:r>
              <a:rPr lang="en-US" b="1" dirty="0"/>
              <a:t>RECOMMENDATIONS</a:t>
            </a:r>
            <a:r>
              <a:rPr lang="en-US" dirty="0"/>
              <a:t>” </a:t>
            </a:r>
          </a:p>
          <a:p>
            <a:pPr lvl="0"/>
            <a:r>
              <a:rPr lang="en-US" dirty="0"/>
              <a:t>“I’m going to show you how to make bagels right now, using these adaptive tools.”</a:t>
            </a:r>
          </a:p>
          <a:p>
            <a:pPr lvl="0"/>
            <a:endParaRPr lang="en-US" dirty="0"/>
          </a:p>
        </p:txBody>
      </p:sp>
      <p:pic>
        <p:nvPicPr>
          <p:cNvPr id="5" name="Picture Placeholder 4">
            <a:extLst>
              <a:ext uri="{FF2B5EF4-FFF2-40B4-BE49-F238E27FC236}">
                <a16:creationId xmlns:a16="http://schemas.microsoft.com/office/drawing/2014/main" id="{45E0C6A7-89E5-1FB9-41D8-F5DBD64824AA}"/>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4753" b="4753"/>
          <a:stretch/>
        </p:blipFill>
        <p:spPr>
          <a:xfrm rot="5400000">
            <a:off x="6432550" y="1101725"/>
            <a:ext cx="6858000" cy="4654550"/>
          </a:xfrm>
        </p:spPr>
      </p:pic>
    </p:spTree>
    <p:extLst>
      <p:ext uri="{BB962C8B-B14F-4D97-AF65-F5344CB8AC3E}">
        <p14:creationId xmlns:p14="http://schemas.microsoft.com/office/powerpoint/2010/main" val="17816321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923EF3-F646-E904-CEDF-93FA29670C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37B9F4-FE29-1A65-FD3E-1AC8F7005A6D}"/>
              </a:ext>
            </a:extLst>
          </p:cNvPr>
          <p:cNvSpPr>
            <a:spLocks noGrp="1"/>
          </p:cNvSpPr>
          <p:nvPr>
            <p:ph type="ctrTitle"/>
          </p:nvPr>
        </p:nvSpPr>
        <p:spPr>
          <a:xfrm>
            <a:off x="612648" y="502920"/>
            <a:ext cx="5852160" cy="1506502"/>
          </a:xfrm>
        </p:spPr>
        <p:txBody>
          <a:bodyPr>
            <a:normAutofit fontScale="90000"/>
          </a:bodyPr>
          <a:lstStyle/>
          <a:p>
            <a:r>
              <a:rPr lang="en-US" dirty="0"/>
              <a:t>Let’s Gather Our Supplies</a:t>
            </a:r>
          </a:p>
        </p:txBody>
      </p:sp>
      <p:sp>
        <p:nvSpPr>
          <p:cNvPr id="3" name="Subtitle 2">
            <a:extLst>
              <a:ext uri="{FF2B5EF4-FFF2-40B4-BE49-F238E27FC236}">
                <a16:creationId xmlns:a16="http://schemas.microsoft.com/office/drawing/2014/main" id="{75FDCF8E-E9A8-F11E-10CB-0C5C5340924B}"/>
              </a:ext>
            </a:extLst>
          </p:cNvPr>
          <p:cNvSpPr>
            <a:spLocks noGrp="1"/>
          </p:cNvSpPr>
          <p:nvPr>
            <p:ph type="subTitle" idx="1"/>
          </p:nvPr>
        </p:nvSpPr>
        <p:spPr>
          <a:xfrm>
            <a:off x="612647" y="1930400"/>
            <a:ext cx="6409041" cy="4205224"/>
          </a:xfrm>
        </p:spPr>
        <p:txBody>
          <a:bodyPr/>
          <a:lstStyle/>
          <a:p>
            <a:r>
              <a:rPr lang="en-US" dirty="0"/>
              <a:t>Equipment:</a:t>
            </a:r>
          </a:p>
          <a:p>
            <a:r>
              <a:rPr lang="en-US" dirty="0"/>
              <a:t>Big bowl</a:t>
            </a:r>
          </a:p>
          <a:p>
            <a:r>
              <a:rPr lang="en-US" dirty="0"/>
              <a:t>Measuring Cup</a:t>
            </a:r>
          </a:p>
          <a:p>
            <a:r>
              <a:rPr lang="en-US" dirty="0"/>
              <a:t>Measuring spoons (teaspoon &amp; tablespoon</a:t>
            </a:r>
          </a:p>
          <a:p>
            <a:r>
              <a:rPr lang="en-US" dirty="0"/>
              <a:t>Fork/whisk</a:t>
            </a:r>
          </a:p>
          <a:p>
            <a:r>
              <a:rPr lang="en-US" dirty="0"/>
              <a:t>Dough scrape</a:t>
            </a:r>
          </a:p>
          <a:p>
            <a:r>
              <a:rPr lang="en-US" dirty="0"/>
              <a:t>Knife</a:t>
            </a:r>
          </a:p>
          <a:p>
            <a:r>
              <a:rPr lang="en-US" dirty="0"/>
              <a:t>Nitrile gloves (optional)</a:t>
            </a:r>
          </a:p>
        </p:txBody>
      </p:sp>
      <p:pic>
        <p:nvPicPr>
          <p:cNvPr id="7" name="Picture Placeholder 6">
            <a:extLst>
              <a:ext uri="{FF2B5EF4-FFF2-40B4-BE49-F238E27FC236}">
                <a16:creationId xmlns:a16="http://schemas.microsoft.com/office/drawing/2014/main" id="{F3A9A9FB-34E9-8F33-E466-D7C544CB91BD}"/>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4753" b="4753"/>
          <a:stretch>
            <a:fillRect/>
          </a:stretch>
        </p:blipFill>
        <p:spPr>
          <a:xfrm rot="5400000">
            <a:off x="6432550" y="1129021"/>
            <a:ext cx="6858000" cy="4654550"/>
          </a:xfrm>
        </p:spPr>
      </p:pic>
    </p:spTree>
    <p:extLst>
      <p:ext uri="{BB962C8B-B14F-4D97-AF65-F5344CB8AC3E}">
        <p14:creationId xmlns:p14="http://schemas.microsoft.com/office/powerpoint/2010/main" val="14612784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DF63FF-C1E0-E0CE-17CC-8E616090E7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E881B3-36EE-301E-E5C3-95450B6E938E}"/>
              </a:ext>
            </a:extLst>
          </p:cNvPr>
          <p:cNvSpPr>
            <a:spLocks noGrp="1"/>
          </p:cNvSpPr>
          <p:nvPr>
            <p:ph type="ctrTitle"/>
          </p:nvPr>
        </p:nvSpPr>
        <p:spPr>
          <a:xfrm>
            <a:off x="612648" y="502920"/>
            <a:ext cx="5852160" cy="1506502"/>
          </a:xfrm>
        </p:spPr>
        <p:txBody>
          <a:bodyPr>
            <a:normAutofit fontScale="90000"/>
          </a:bodyPr>
          <a:lstStyle/>
          <a:p>
            <a:r>
              <a:rPr lang="en-US" dirty="0"/>
              <a:t>Let’s Gather Our Supplies</a:t>
            </a:r>
          </a:p>
        </p:txBody>
      </p:sp>
      <p:sp>
        <p:nvSpPr>
          <p:cNvPr id="3" name="Subtitle 2">
            <a:extLst>
              <a:ext uri="{FF2B5EF4-FFF2-40B4-BE49-F238E27FC236}">
                <a16:creationId xmlns:a16="http://schemas.microsoft.com/office/drawing/2014/main" id="{AD5D4BF0-C757-EA14-CBFC-DBE2AF984E38}"/>
              </a:ext>
            </a:extLst>
          </p:cNvPr>
          <p:cNvSpPr>
            <a:spLocks noGrp="1"/>
          </p:cNvSpPr>
          <p:nvPr>
            <p:ph type="subTitle" idx="1"/>
          </p:nvPr>
        </p:nvSpPr>
        <p:spPr>
          <a:xfrm>
            <a:off x="612647" y="1930400"/>
            <a:ext cx="6409041" cy="4205224"/>
          </a:xfrm>
        </p:spPr>
        <p:txBody>
          <a:bodyPr>
            <a:normAutofit/>
          </a:bodyPr>
          <a:lstStyle/>
          <a:p>
            <a:r>
              <a:rPr lang="en-US" dirty="0"/>
              <a:t>Adaptive Tools:</a:t>
            </a:r>
          </a:p>
          <a:p>
            <a:pPr lvl="0"/>
            <a:r>
              <a:rPr lang="en-US" dirty="0"/>
              <a:t>Silicone cupcake liner</a:t>
            </a:r>
          </a:p>
          <a:p>
            <a:pPr lvl="0"/>
            <a:r>
              <a:rPr lang="en-US" dirty="0"/>
              <a:t>Rubber jar opener</a:t>
            </a:r>
          </a:p>
          <a:p>
            <a:pPr lvl="0"/>
            <a:r>
              <a:rPr lang="en-US" dirty="0"/>
              <a:t>Piece of a pool noodle</a:t>
            </a:r>
          </a:p>
          <a:p>
            <a:pPr lvl="0"/>
            <a:r>
              <a:rPr lang="en-US" dirty="0"/>
              <a:t>Knotted rope dog toy</a:t>
            </a:r>
          </a:p>
          <a:p>
            <a:pPr lvl="0"/>
            <a:r>
              <a:rPr lang="en-US" dirty="0"/>
              <a:t>Velcro based grip assist devices</a:t>
            </a:r>
          </a:p>
          <a:p>
            <a:pPr lvl="0"/>
            <a:r>
              <a:rPr lang="en-US" dirty="0"/>
              <a:t>Grabbing device/grip assist device</a:t>
            </a:r>
          </a:p>
          <a:p>
            <a:pPr lvl="0"/>
            <a:r>
              <a:rPr lang="en-US" dirty="0"/>
              <a:t>Silicone kneading bag or two-gallon plastic freezer bag</a:t>
            </a:r>
          </a:p>
        </p:txBody>
      </p:sp>
      <p:pic>
        <p:nvPicPr>
          <p:cNvPr id="6" name="Picture Placeholder 5">
            <a:extLst>
              <a:ext uri="{FF2B5EF4-FFF2-40B4-BE49-F238E27FC236}">
                <a16:creationId xmlns:a16="http://schemas.microsoft.com/office/drawing/2014/main" id="{3D315928-D8F4-6F77-F24E-BE3AF8F5DA7E}"/>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4753" b="4753"/>
          <a:stretch>
            <a:fillRect/>
          </a:stretch>
        </p:blipFill>
        <p:spPr>
          <a:xfrm rot="5400000">
            <a:off x="6432550" y="1101725"/>
            <a:ext cx="6858000" cy="4654550"/>
          </a:xfrm>
        </p:spPr>
      </p:pic>
    </p:spTree>
    <p:extLst>
      <p:ext uri="{BB962C8B-B14F-4D97-AF65-F5344CB8AC3E}">
        <p14:creationId xmlns:p14="http://schemas.microsoft.com/office/powerpoint/2010/main" val="36535528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B8CDF-A815-88E1-79FF-AE283EBE8CC2}"/>
              </a:ext>
            </a:extLst>
          </p:cNvPr>
          <p:cNvSpPr>
            <a:spLocks noGrp="1"/>
          </p:cNvSpPr>
          <p:nvPr>
            <p:ph type="ctrTitle"/>
          </p:nvPr>
        </p:nvSpPr>
        <p:spPr>
          <a:xfrm>
            <a:off x="612648" y="502920"/>
            <a:ext cx="5852160" cy="1506502"/>
          </a:xfrm>
        </p:spPr>
        <p:txBody>
          <a:bodyPr>
            <a:normAutofit fontScale="90000"/>
          </a:bodyPr>
          <a:lstStyle/>
          <a:p>
            <a:r>
              <a:rPr lang="en-US" dirty="0"/>
              <a:t>Let’s Gather Our Supplies</a:t>
            </a:r>
          </a:p>
        </p:txBody>
      </p:sp>
      <p:sp>
        <p:nvSpPr>
          <p:cNvPr id="3" name="Subtitle 2">
            <a:extLst>
              <a:ext uri="{FF2B5EF4-FFF2-40B4-BE49-F238E27FC236}">
                <a16:creationId xmlns:a16="http://schemas.microsoft.com/office/drawing/2014/main" id="{602B05A0-2D58-5439-C1C7-EB0A258850BE}"/>
              </a:ext>
            </a:extLst>
          </p:cNvPr>
          <p:cNvSpPr>
            <a:spLocks noGrp="1"/>
          </p:cNvSpPr>
          <p:nvPr>
            <p:ph type="subTitle" idx="1"/>
          </p:nvPr>
        </p:nvSpPr>
        <p:spPr>
          <a:xfrm>
            <a:off x="612648" y="2353310"/>
            <a:ext cx="6409041" cy="4205224"/>
          </a:xfrm>
        </p:spPr>
        <p:txBody>
          <a:bodyPr>
            <a:normAutofit lnSpcReduction="10000"/>
          </a:bodyPr>
          <a:lstStyle/>
          <a:p>
            <a:r>
              <a:rPr lang="en-US" dirty="0"/>
              <a:t>Ingredients:</a:t>
            </a:r>
          </a:p>
          <a:p>
            <a:r>
              <a:rPr lang="en-US" sz="1700" dirty="0"/>
              <a:t>1 cup warm water/milk</a:t>
            </a:r>
          </a:p>
          <a:p>
            <a:r>
              <a:rPr lang="en-US" sz="1700" dirty="0"/>
              <a:t>2 ¼ teaspoon dry yeast</a:t>
            </a:r>
          </a:p>
          <a:p>
            <a:r>
              <a:rPr lang="en-US" sz="1700" dirty="0"/>
              <a:t>2 Tablespoons sugar or honey</a:t>
            </a:r>
          </a:p>
          <a:p>
            <a:r>
              <a:rPr lang="en-US" sz="1700" dirty="0"/>
              <a:t>2 Tablespoons oil olive oil, avocado oil (any neutral oil will work)</a:t>
            </a:r>
          </a:p>
          <a:p>
            <a:r>
              <a:rPr lang="en-US" sz="1700" dirty="0"/>
              <a:t>1 Beaten egg</a:t>
            </a:r>
          </a:p>
          <a:p>
            <a:r>
              <a:rPr lang="en-US" sz="1700" dirty="0"/>
              <a:t>3.5 – 4.5 cups bread flour or unbleached all-purpose flour</a:t>
            </a:r>
          </a:p>
          <a:p>
            <a:r>
              <a:rPr lang="en-US" sz="1700" dirty="0"/>
              <a:t>1 teaspoon salt</a:t>
            </a:r>
          </a:p>
          <a:p>
            <a:r>
              <a:rPr lang="en-US" sz="1700" dirty="0"/>
              <a:t>butter or egg wash (beaten egg and warm water mixture) optional for top of bread</a:t>
            </a:r>
          </a:p>
          <a:p>
            <a:endParaRPr lang="en-US" dirty="0"/>
          </a:p>
        </p:txBody>
      </p:sp>
      <p:pic>
        <p:nvPicPr>
          <p:cNvPr id="6" name="Picture Placeholder 5">
            <a:extLst>
              <a:ext uri="{FF2B5EF4-FFF2-40B4-BE49-F238E27FC236}">
                <a16:creationId xmlns:a16="http://schemas.microsoft.com/office/drawing/2014/main" id="{F3D69348-E151-5AF8-7843-7CE0F724979C}"/>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4753" b="4753"/>
          <a:stretch>
            <a:fillRect/>
          </a:stretch>
        </p:blipFill>
        <p:spPr>
          <a:xfrm rot="5400000">
            <a:off x="6432550" y="1129021"/>
            <a:ext cx="6858000" cy="4654550"/>
          </a:xfrm>
        </p:spPr>
      </p:pic>
    </p:spTree>
    <p:extLst>
      <p:ext uri="{BB962C8B-B14F-4D97-AF65-F5344CB8AC3E}">
        <p14:creationId xmlns:p14="http://schemas.microsoft.com/office/powerpoint/2010/main" val="31482942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84567-289D-5E81-26BA-1BFD65249E1E}"/>
              </a:ext>
            </a:extLst>
          </p:cNvPr>
          <p:cNvSpPr>
            <a:spLocks noGrp="1"/>
          </p:cNvSpPr>
          <p:nvPr>
            <p:ph type="ctrTitle"/>
          </p:nvPr>
        </p:nvSpPr>
        <p:spPr>
          <a:xfrm>
            <a:off x="612648" y="502920"/>
            <a:ext cx="5852160" cy="806591"/>
          </a:xfrm>
        </p:spPr>
        <p:txBody>
          <a:bodyPr>
            <a:normAutofit fontScale="90000"/>
          </a:bodyPr>
          <a:lstStyle/>
          <a:p>
            <a:r>
              <a:rPr lang="en-US" dirty="0"/>
              <a:t>Let’s do this!</a:t>
            </a:r>
          </a:p>
        </p:txBody>
      </p:sp>
      <p:sp>
        <p:nvSpPr>
          <p:cNvPr id="3" name="Subtitle 2">
            <a:extLst>
              <a:ext uri="{FF2B5EF4-FFF2-40B4-BE49-F238E27FC236}">
                <a16:creationId xmlns:a16="http://schemas.microsoft.com/office/drawing/2014/main" id="{0C55AB29-5B75-A648-4DFD-EA526902AA5E}"/>
              </a:ext>
            </a:extLst>
          </p:cNvPr>
          <p:cNvSpPr>
            <a:spLocks noGrp="1"/>
          </p:cNvSpPr>
          <p:nvPr>
            <p:ph type="subTitle" idx="1"/>
          </p:nvPr>
        </p:nvSpPr>
        <p:spPr>
          <a:xfrm>
            <a:off x="612648" y="1309511"/>
            <a:ext cx="6544508" cy="4826113"/>
          </a:xfrm>
        </p:spPr>
        <p:txBody>
          <a:bodyPr/>
          <a:lstStyle/>
          <a:p>
            <a:r>
              <a:rPr lang="en-US" dirty="0"/>
              <a:t>Step 1: Set up workspace</a:t>
            </a:r>
          </a:p>
          <a:p>
            <a:r>
              <a:rPr lang="en-US" dirty="0"/>
              <a:t>Set up adaptive tools</a:t>
            </a:r>
          </a:p>
        </p:txBody>
      </p:sp>
      <p:pic>
        <p:nvPicPr>
          <p:cNvPr id="6" name="Picture Placeholder 5">
            <a:extLst>
              <a:ext uri="{FF2B5EF4-FFF2-40B4-BE49-F238E27FC236}">
                <a16:creationId xmlns:a16="http://schemas.microsoft.com/office/drawing/2014/main" id="{6FD164D5-9878-F8A1-D049-D99FF05D0058}"/>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9381" t="12024" r="7335"/>
          <a:stretch>
            <a:fillRect/>
          </a:stretch>
        </p:blipFill>
        <p:spPr>
          <a:xfrm>
            <a:off x="7534656" y="0"/>
            <a:ext cx="4654296" cy="6858000"/>
          </a:xfrm>
        </p:spPr>
      </p:pic>
    </p:spTree>
    <p:extLst>
      <p:ext uri="{BB962C8B-B14F-4D97-AF65-F5344CB8AC3E}">
        <p14:creationId xmlns:p14="http://schemas.microsoft.com/office/powerpoint/2010/main" val="1262266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DADE54-591C-C061-6C97-C478E94C42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A26909-40A4-AE5A-0B10-7DFCBA9E4F2A}"/>
              </a:ext>
            </a:extLst>
          </p:cNvPr>
          <p:cNvSpPr>
            <a:spLocks noGrp="1"/>
          </p:cNvSpPr>
          <p:nvPr>
            <p:ph type="ctrTitle"/>
          </p:nvPr>
        </p:nvSpPr>
        <p:spPr>
          <a:xfrm>
            <a:off x="612648" y="502920"/>
            <a:ext cx="5852160" cy="806591"/>
          </a:xfrm>
        </p:spPr>
        <p:txBody>
          <a:bodyPr>
            <a:normAutofit fontScale="90000"/>
          </a:bodyPr>
          <a:lstStyle/>
          <a:p>
            <a:r>
              <a:rPr lang="en-US" dirty="0"/>
              <a:t>Let’s do this!</a:t>
            </a:r>
          </a:p>
        </p:txBody>
      </p:sp>
      <p:sp>
        <p:nvSpPr>
          <p:cNvPr id="3" name="Subtitle 2">
            <a:extLst>
              <a:ext uri="{FF2B5EF4-FFF2-40B4-BE49-F238E27FC236}">
                <a16:creationId xmlns:a16="http://schemas.microsoft.com/office/drawing/2014/main" id="{18BB592B-42ED-256D-EFFF-4A4504657105}"/>
              </a:ext>
            </a:extLst>
          </p:cNvPr>
          <p:cNvSpPr>
            <a:spLocks noGrp="1"/>
          </p:cNvSpPr>
          <p:nvPr>
            <p:ph type="subTitle" idx="1"/>
          </p:nvPr>
        </p:nvSpPr>
        <p:spPr>
          <a:xfrm>
            <a:off x="612648" y="1309511"/>
            <a:ext cx="6544508" cy="4826113"/>
          </a:xfrm>
        </p:spPr>
        <p:txBody>
          <a:bodyPr/>
          <a:lstStyle/>
          <a:p>
            <a:r>
              <a:rPr lang="en-US" dirty="0"/>
              <a:t>Step 2 - </a:t>
            </a:r>
          </a:p>
          <a:p>
            <a:endParaRPr lang="en-US" dirty="0"/>
          </a:p>
          <a:p>
            <a:pPr marL="342900" indent="-342900">
              <a:buFont typeface="Arial" panose="020B0604020202020204" pitchFamily="34" charset="0"/>
              <a:buChar char="•"/>
            </a:pPr>
            <a:r>
              <a:rPr lang="en-US" dirty="0"/>
              <a:t>Measure your water/milk and warm it up to bath water temperature.</a:t>
            </a:r>
            <a:br>
              <a:rPr lang="en-US" dirty="0"/>
            </a:br>
            <a:endParaRPr lang="en-US" dirty="0"/>
          </a:p>
          <a:p>
            <a:pPr marL="342900" indent="-342900">
              <a:buFont typeface="Arial" panose="020B0604020202020204" pitchFamily="34" charset="0"/>
              <a:buChar char="•"/>
            </a:pPr>
            <a:r>
              <a:rPr lang="en-US" dirty="0"/>
              <a:t>Don’t get it too hot or it’ll kill your yeast</a:t>
            </a:r>
          </a:p>
        </p:txBody>
      </p:sp>
      <p:pic>
        <p:nvPicPr>
          <p:cNvPr id="6" name="Picture Placeholder 5">
            <a:extLst>
              <a:ext uri="{FF2B5EF4-FFF2-40B4-BE49-F238E27FC236}">
                <a16:creationId xmlns:a16="http://schemas.microsoft.com/office/drawing/2014/main" id="{0CBA4843-BAFA-664B-5974-50905FDA2BFD}"/>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4753" r="4753"/>
          <a:stretch>
            <a:fillRect/>
          </a:stretch>
        </p:blipFill>
        <p:spPr/>
      </p:pic>
    </p:spTree>
    <p:extLst>
      <p:ext uri="{BB962C8B-B14F-4D97-AF65-F5344CB8AC3E}">
        <p14:creationId xmlns:p14="http://schemas.microsoft.com/office/powerpoint/2010/main" val="38329018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A2EFA8-D647-1545-6DF0-0437A3CFDC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2B3643-E371-F60F-F9DB-3C809924C3D5}"/>
              </a:ext>
            </a:extLst>
          </p:cNvPr>
          <p:cNvSpPr>
            <a:spLocks noGrp="1"/>
          </p:cNvSpPr>
          <p:nvPr>
            <p:ph type="ctrTitle"/>
          </p:nvPr>
        </p:nvSpPr>
        <p:spPr>
          <a:xfrm>
            <a:off x="612648" y="502920"/>
            <a:ext cx="5852160" cy="806591"/>
          </a:xfrm>
        </p:spPr>
        <p:txBody>
          <a:bodyPr>
            <a:normAutofit fontScale="90000"/>
          </a:bodyPr>
          <a:lstStyle/>
          <a:p>
            <a:r>
              <a:rPr lang="en-US" dirty="0"/>
              <a:t>Let’s do this!</a:t>
            </a:r>
          </a:p>
        </p:txBody>
      </p:sp>
      <p:sp>
        <p:nvSpPr>
          <p:cNvPr id="3" name="Subtitle 2">
            <a:extLst>
              <a:ext uri="{FF2B5EF4-FFF2-40B4-BE49-F238E27FC236}">
                <a16:creationId xmlns:a16="http://schemas.microsoft.com/office/drawing/2014/main" id="{B41B9605-36CB-E710-F2FC-AAA4A4BAAB3B}"/>
              </a:ext>
            </a:extLst>
          </p:cNvPr>
          <p:cNvSpPr>
            <a:spLocks noGrp="1"/>
          </p:cNvSpPr>
          <p:nvPr>
            <p:ph type="subTitle" idx="1"/>
          </p:nvPr>
        </p:nvSpPr>
        <p:spPr>
          <a:xfrm>
            <a:off x="612648" y="1309511"/>
            <a:ext cx="6544508" cy="4826113"/>
          </a:xfrm>
        </p:spPr>
        <p:txBody>
          <a:bodyPr/>
          <a:lstStyle/>
          <a:p>
            <a:r>
              <a:rPr lang="en-US" dirty="0"/>
              <a:t>Step 3 - </a:t>
            </a:r>
          </a:p>
          <a:p>
            <a:endParaRPr lang="en-US" dirty="0"/>
          </a:p>
          <a:p>
            <a:pPr marL="342900" indent="-342900">
              <a:buFont typeface="Arial" panose="020B0604020202020204" pitchFamily="34" charset="0"/>
              <a:buChar char="•"/>
            </a:pPr>
            <a:r>
              <a:rPr lang="en-US" dirty="0"/>
              <a:t>Mix in your sugar, yeast, and salt into your milk/water. Put in your oil as well, and let sit for 10 minutes until foamy</a:t>
            </a:r>
          </a:p>
        </p:txBody>
      </p:sp>
      <p:pic>
        <p:nvPicPr>
          <p:cNvPr id="6" name="Picture Placeholder 5">
            <a:extLst>
              <a:ext uri="{FF2B5EF4-FFF2-40B4-BE49-F238E27FC236}">
                <a16:creationId xmlns:a16="http://schemas.microsoft.com/office/drawing/2014/main" id="{3E237BB1-ADAA-B36E-0587-CE0CF18C09EA}"/>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30981" r="30981"/>
          <a:stretch>
            <a:fillRect/>
          </a:stretch>
        </p:blipFill>
        <p:spPr/>
      </p:pic>
    </p:spTree>
    <p:extLst>
      <p:ext uri="{BB962C8B-B14F-4D97-AF65-F5344CB8AC3E}">
        <p14:creationId xmlns:p14="http://schemas.microsoft.com/office/powerpoint/2010/main" val="11905531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614984-BF21-0231-A4C0-C4E50FD583E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5AF5FB-CB47-E23E-4032-B7A99AC01D40}"/>
              </a:ext>
            </a:extLst>
          </p:cNvPr>
          <p:cNvSpPr>
            <a:spLocks noGrp="1"/>
          </p:cNvSpPr>
          <p:nvPr>
            <p:ph type="ctrTitle"/>
          </p:nvPr>
        </p:nvSpPr>
        <p:spPr>
          <a:xfrm>
            <a:off x="612648" y="502920"/>
            <a:ext cx="5852160" cy="806591"/>
          </a:xfrm>
        </p:spPr>
        <p:txBody>
          <a:bodyPr>
            <a:normAutofit fontScale="90000"/>
          </a:bodyPr>
          <a:lstStyle/>
          <a:p>
            <a:r>
              <a:rPr lang="en-US" dirty="0"/>
              <a:t>Let’s do this!</a:t>
            </a:r>
          </a:p>
        </p:txBody>
      </p:sp>
      <p:sp>
        <p:nvSpPr>
          <p:cNvPr id="3" name="Subtitle 2">
            <a:extLst>
              <a:ext uri="{FF2B5EF4-FFF2-40B4-BE49-F238E27FC236}">
                <a16:creationId xmlns:a16="http://schemas.microsoft.com/office/drawing/2014/main" id="{1FEE6AB6-A78D-7B67-CEBA-47A70CC874DC}"/>
              </a:ext>
            </a:extLst>
          </p:cNvPr>
          <p:cNvSpPr>
            <a:spLocks noGrp="1"/>
          </p:cNvSpPr>
          <p:nvPr>
            <p:ph type="subTitle" idx="1"/>
          </p:nvPr>
        </p:nvSpPr>
        <p:spPr>
          <a:xfrm>
            <a:off x="612648" y="1309511"/>
            <a:ext cx="6544508" cy="4826113"/>
          </a:xfrm>
        </p:spPr>
        <p:txBody>
          <a:bodyPr/>
          <a:lstStyle/>
          <a:p>
            <a:r>
              <a:rPr lang="en-US" dirty="0"/>
              <a:t>Step 4 - </a:t>
            </a:r>
          </a:p>
          <a:p>
            <a:endParaRPr lang="en-US" dirty="0"/>
          </a:p>
          <a:p>
            <a:pPr marL="342900" indent="-342900">
              <a:buFont typeface="Arial" panose="020B0604020202020204" pitchFamily="34" charset="0"/>
              <a:buChar char="•"/>
            </a:pPr>
            <a:r>
              <a:rPr lang="en-US" dirty="0"/>
              <a:t>Beat egg and set aside </a:t>
            </a:r>
          </a:p>
        </p:txBody>
      </p:sp>
      <p:pic>
        <p:nvPicPr>
          <p:cNvPr id="6" name="Picture Placeholder 5">
            <a:extLst>
              <a:ext uri="{FF2B5EF4-FFF2-40B4-BE49-F238E27FC236}">
                <a16:creationId xmlns:a16="http://schemas.microsoft.com/office/drawing/2014/main" id="{42CD73BC-CF1C-972E-CD1B-F995BB4816AF}"/>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27377" r="27377"/>
          <a:stretch>
            <a:fillRect/>
          </a:stretch>
        </p:blipFill>
        <p:spPr/>
      </p:pic>
    </p:spTree>
    <p:extLst>
      <p:ext uri="{BB962C8B-B14F-4D97-AF65-F5344CB8AC3E}">
        <p14:creationId xmlns:p14="http://schemas.microsoft.com/office/powerpoint/2010/main" val="24705108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9CDEA6-DDE3-5775-A003-0FF7F5AF1E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25A658-1649-D89C-408E-E2B385B879A2}"/>
              </a:ext>
            </a:extLst>
          </p:cNvPr>
          <p:cNvSpPr>
            <a:spLocks noGrp="1"/>
          </p:cNvSpPr>
          <p:nvPr>
            <p:ph type="ctrTitle"/>
          </p:nvPr>
        </p:nvSpPr>
        <p:spPr>
          <a:xfrm>
            <a:off x="612648" y="502920"/>
            <a:ext cx="5852160" cy="806591"/>
          </a:xfrm>
        </p:spPr>
        <p:txBody>
          <a:bodyPr>
            <a:normAutofit fontScale="90000"/>
          </a:bodyPr>
          <a:lstStyle/>
          <a:p>
            <a:r>
              <a:rPr lang="en-US" dirty="0"/>
              <a:t>Let’s do this!</a:t>
            </a:r>
          </a:p>
        </p:txBody>
      </p:sp>
      <p:sp>
        <p:nvSpPr>
          <p:cNvPr id="3" name="Subtitle 2">
            <a:extLst>
              <a:ext uri="{FF2B5EF4-FFF2-40B4-BE49-F238E27FC236}">
                <a16:creationId xmlns:a16="http://schemas.microsoft.com/office/drawing/2014/main" id="{3E5D5633-0AA0-9504-63FA-BA36451E80E5}"/>
              </a:ext>
            </a:extLst>
          </p:cNvPr>
          <p:cNvSpPr>
            <a:spLocks noGrp="1"/>
          </p:cNvSpPr>
          <p:nvPr>
            <p:ph type="subTitle" idx="1"/>
          </p:nvPr>
        </p:nvSpPr>
        <p:spPr>
          <a:xfrm>
            <a:off x="612648" y="1309511"/>
            <a:ext cx="6544508" cy="4826113"/>
          </a:xfrm>
        </p:spPr>
        <p:txBody>
          <a:bodyPr/>
          <a:lstStyle/>
          <a:p>
            <a:r>
              <a:rPr lang="en-US" dirty="0"/>
              <a:t>Step 5 - </a:t>
            </a:r>
          </a:p>
          <a:p>
            <a:endParaRPr lang="en-US" dirty="0"/>
          </a:p>
          <a:p>
            <a:pPr marL="342900" indent="-342900">
              <a:buFont typeface="Arial" panose="020B0604020202020204" pitchFamily="34" charset="0"/>
              <a:buChar char="•"/>
            </a:pPr>
            <a:r>
              <a:rPr lang="en-US" dirty="0"/>
              <a:t>Add flour into silicone or zip lock bag, pour in egg, and yeast/milk/water combination. Close/secure bag and knead until ingredients well combined (around 5-10 minutes).</a:t>
            </a:r>
          </a:p>
        </p:txBody>
      </p:sp>
      <p:pic>
        <p:nvPicPr>
          <p:cNvPr id="6" name="Picture Placeholder 5">
            <a:extLst>
              <a:ext uri="{FF2B5EF4-FFF2-40B4-BE49-F238E27FC236}">
                <a16:creationId xmlns:a16="http://schemas.microsoft.com/office/drawing/2014/main" id="{474FA3F6-4A13-DB6F-CBB2-C3BDE79361B7}"/>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6065" r="16065"/>
          <a:stretch>
            <a:fillRect/>
          </a:stretch>
        </p:blipFill>
        <p:spPr/>
      </p:pic>
    </p:spTree>
    <p:extLst>
      <p:ext uri="{BB962C8B-B14F-4D97-AF65-F5344CB8AC3E}">
        <p14:creationId xmlns:p14="http://schemas.microsoft.com/office/powerpoint/2010/main" val="17390137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407B58-EC63-9202-53BF-BB2203E47E8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01EB34-FB22-21BC-9101-6D56E376D5AD}"/>
              </a:ext>
            </a:extLst>
          </p:cNvPr>
          <p:cNvSpPr>
            <a:spLocks noGrp="1"/>
          </p:cNvSpPr>
          <p:nvPr>
            <p:ph type="ctrTitle"/>
          </p:nvPr>
        </p:nvSpPr>
        <p:spPr>
          <a:xfrm>
            <a:off x="612648" y="502920"/>
            <a:ext cx="5852160" cy="806591"/>
          </a:xfrm>
        </p:spPr>
        <p:txBody>
          <a:bodyPr>
            <a:normAutofit fontScale="90000"/>
          </a:bodyPr>
          <a:lstStyle/>
          <a:p>
            <a:r>
              <a:rPr lang="en-US" dirty="0"/>
              <a:t>Let’s do this!</a:t>
            </a:r>
          </a:p>
        </p:txBody>
      </p:sp>
      <p:sp>
        <p:nvSpPr>
          <p:cNvPr id="3" name="Subtitle 2">
            <a:extLst>
              <a:ext uri="{FF2B5EF4-FFF2-40B4-BE49-F238E27FC236}">
                <a16:creationId xmlns:a16="http://schemas.microsoft.com/office/drawing/2014/main" id="{93B1748D-D1B6-0093-47F3-E146A12523A7}"/>
              </a:ext>
            </a:extLst>
          </p:cNvPr>
          <p:cNvSpPr>
            <a:spLocks noGrp="1"/>
          </p:cNvSpPr>
          <p:nvPr>
            <p:ph type="subTitle" idx="1"/>
          </p:nvPr>
        </p:nvSpPr>
        <p:spPr>
          <a:xfrm>
            <a:off x="612648" y="1309511"/>
            <a:ext cx="6544508" cy="4826113"/>
          </a:xfrm>
        </p:spPr>
        <p:txBody>
          <a:bodyPr/>
          <a:lstStyle/>
          <a:p>
            <a:r>
              <a:rPr lang="en-US" dirty="0"/>
              <a:t>Step 6 - </a:t>
            </a:r>
          </a:p>
          <a:p>
            <a:endParaRPr lang="en-US" dirty="0"/>
          </a:p>
          <a:p>
            <a:pPr marL="342900" indent="-342900">
              <a:buFont typeface="Arial" panose="020B0604020202020204" pitchFamily="34" charset="0"/>
              <a:buChar char="•"/>
            </a:pPr>
            <a:r>
              <a:rPr lang="en-US" dirty="0"/>
              <a:t>Put dough into your oiled bowl. Flip it until the dough is covered in oil. Cover with towel and let dough rise for an hour.</a:t>
            </a:r>
          </a:p>
        </p:txBody>
      </p:sp>
      <p:pic>
        <p:nvPicPr>
          <p:cNvPr id="6" name="Picture Placeholder 5">
            <a:extLst>
              <a:ext uri="{FF2B5EF4-FFF2-40B4-BE49-F238E27FC236}">
                <a16:creationId xmlns:a16="http://schemas.microsoft.com/office/drawing/2014/main" id="{A9056E16-B8EC-08F8-7F39-6E160EABE655}"/>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27377" r="27377"/>
          <a:stretch>
            <a:fillRect/>
          </a:stretch>
        </p:blipFill>
        <p:spPr/>
      </p:pic>
    </p:spTree>
    <p:extLst>
      <p:ext uri="{BB962C8B-B14F-4D97-AF65-F5344CB8AC3E}">
        <p14:creationId xmlns:p14="http://schemas.microsoft.com/office/powerpoint/2010/main" val="9724375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75EFFF-8C75-D183-8E60-58BF16D66D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899EB40-6837-FE60-47E0-275CCBB3F538}"/>
              </a:ext>
            </a:extLst>
          </p:cNvPr>
          <p:cNvSpPr>
            <a:spLocks noGrp="1"/>
          </p:cNvSpPr>
          <p:nvPr>
            <p:ph type="ctrTitle"/>
          </p:nvPr>
        </p:nvSpPr>
        <p:spPr>
          <a:xfrm>
            <a:off x="612648" y="502920"/>
            <a:ext cx="5852160" cy="806591"/>
          </a:xfrm>
        </p:spPr>
        <p:txBody>
          <a:bodyPr>
            <a:normAutofit fontScale="90000"/>
          </a:bodyPr>
          <a:lstStyle/>
          <a:p>
            <a:r>
              <a:rPr lang="en-US" dirty="0"/>
              <a:t>Let’s do this!</a:t>
            </a:r>
          </a:p>
        </p:txBody>
      </p:sp>
      <p:sp>
        <p:nvSpPr>
          <p:cNvPr id="3" name="Subtitle 2">
            <a:extLst>
              <a:ext uri="{FF2B5EF4-FFF2-40B4-BE49-F238E27FC236}">
                <a16:creationId xmlns:a16="http://schemas.microsoft.com/office/drawing/2014/main" id="{8DB8BE1E-C851-7ABC-F334-956001039347}"/>
              </a:ext>
            </a:extLst>
          </p:cNvPr>
          <p:cNvSpPr>
            <a:spLocks noGrp="1"/>
          </p:cNvSpPr>
          <p:nvPr>
            <p:ph type="subTitle" idx="1"/>
          </p:nvPr>
        </p:nvSpPr>
        <p:spPr>
          <a:xfrm>
            <a:off x="612648" y="1309511"/>
            <a:ext cx="6544508" cy="4826113"/>
          </a:xfrm>
        </p:spPr>
        <p:txBody>
          <a:bodyPr/>
          <a:lstStyle/>
          <a:p>
            <a:r>
              <a:rPr lang="en-US" dirty="0"/>
              <a:t>Step 7 - </a:t>
            </a:r>
          </a:p>
          <a:p>
            <a:endParaRPr lang="en-US" dirty="0"/>
          </a:p>
          <a:p>
            <a:pPr marL="342900" indent="-342900">
              <a:buFont typeface="Arial" panose="020B0604020202020204" pitchFamily="34" charset="0"/>
              <a:buChar char="•"/>
            </a:pPr>
            <a:r>
              <a:rPr lang="en-US" dirty="0"/>
              <a:t>After an hour, go ahead and dump dough out on a floured surface. Punch down, and shape into bagel (this recipe can make 12 smaller bagels, 8 regular sized, or 6 large sized bagels.</a:t>
            </a:r>
          </a:p>
        </p:txBody>
      </p:sp>
      <p:pic>
        <p:nvPicPr>
          <p:cNvPr id="6" name="Picture Placeholder 5">
            <a:extLst>
              <a:ext uri="{FF2B5EF4-FFF2-40B4-BE49-F238E27FC236}">
                <a16:creationId xmlns:a16="http://schemas.microsoft.com/office/drawing/2014/main" id="{8A2E31A4-B0A5-DC85-E748-1005D78CB723}"/>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25845" r="25845"/>
          <a:stretch>
            <a:fillRect/>
          </a:stretch>
        </p:blipFill>
        <p:spPr/>
      </p:pic>
    </p:spTree>
    <p:extLst>
      <p:ext uri="{BB962C8B-B14F-4D97-AF65-F5344CB8AC3E}">
        <p14:creationId xmlns:p14="http://schemas.microsoft.com/office/powerpoint/2010/main" val="2448314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52C8F4-5B1A-8216-73D6-58254E6383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9AE0559-36F3-796F-692B-C0509F0761F1}"/>
              </a:ext>
            </a:extLst>
          </p:cNvPr>
          <p:cNvSpPr>
            <a:spLocks noGrp="1"/>
          </p:cNvSpPr>
          <p:nvPr>
            <p:ph type="ctrTitle"/>
          </p:nvPr>
        </p:nvSpPr>
        <p:spPr>
          <a:xfrm>
            <a:off x="612648" y="502920"/>
            <a:ext cx="5852160" cy="806591"/>
          </a:xfrm>
        </p:spPr>
        <p:txBody>
          <a:bodyPr>
            <a:normAutofit fontScale="90000"/>
          </a:bodyPr>
          <a:lstStyle/>
          <a:p>
            <a:r>
              <a:rPr lang="en-US" dirty="0"/>
              <a:t>Let’s do this!</a:t>
            </a:r>
          </a:p>
        </p:txBody>
      </p:sp>
      <p:sp>
        <p:nvSpPr>
          <p:cNvPr id="3" name="Subtitle 2">
            <a:extLst>
              <a:ext uri="{FF2B5EF4-FFF2-40B4-BE49-F238E27FC236}">
                <a16:creationId xmlns:a16="http://schemas.microsoft.com/office/drawing/2014/main" id="{AF948198-5FE7-27E0-2620-BEFD9B9E78DA}"/>
              </a:ext>
            </a:extLst>
          </p:cNvPr>
          <p:cNvSpPr>
            <a:spLocks noGrp="1"/>
          </p:cNvSpPr>
          <p:nvPr>
            <p:ph type="subTitle" idx="1"/>
          </p:nvPr>
        </p:nvSpPr>
        <p:spPr>
          <a:xfrm>
            <a:off x="612648" y="1309511"/>
            <a:ext cx="6544508" cy="4826113"/>
          </a:xfrm>
        </p:spPr>
        <p:txBody>
          <a:bodyPr/>
          <a:lstStyle/>
          <a:p>
            <a:r>
              <a:rPr lang="en-US" dirty="0"/>
              <a:t>Step 8 - </a:t>
            </a:r>
          </a:p>
          <a:p>
            <a:endParaRPr lang="en-US" dirty="0"/>
          </a:p>
          <a:p>
            <a:pPr marL="342900" indent="-342900">
              <a:buFont typeface="Arial" panose="020B0604020202020204" pitchFamily="34" charset="0"/>
              <a:buChar char="•"/>
            </a:pPr>
            <a:r>
              <a:rPr lang="en-US" dirty="0"/>
              <a:t>Cover again, and let sit for 30 minutes – 1 hour</a:t>
            </a:r>
            <a:br>
              <a:rPr lang="en-US" dirty="0"/>
            </a:br>
            <a:endParaRPr lang="en-US" dirty="0"/>
          </a:p>
          <a:p>
            <a:pPr marL="342900" indent="-342900">
              <a:buFont typeface="Arial" panose="020B0604020202020204" pitchFamily="34" charset="0"/>
              <a:buChar char="•"/>
            </a:pPr>
            <a:r>
              <a:rPr lang="en-US" dirty="0"/>
              <a:t>Go ahead and make your egg wash or melt your butter to brush on top of your dough</a:t>
            </a:r>
          </a:p>
        </p:txBody>
      </p:sp>
      <p:pic>
        <p:nvPicPr>
          <p:cNvPr id="6" name="Picture Placeholder 5">
            <a:extLst>
              <a:ext uri="{FF2B5EF4-FFF2-40B4-BE49-F238E27FC236}">
                <a16:creationId xmlns:a16="http://schemas.microsoft.com/office/drawing/2014/main" id="{7A333B48-4F3D-0267-B508-FE33EE0FCFCD}"/>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30244" t="-1778" r="35764" b="1778"/>
          <a:stretch>
            <a:fillRect/>
          </a:stretch>
        </p:blipFill>
        <p:spPr>
          <a:xfrm>
            <a:off x="7534656" y="0"/>
            <a:ext cx="4654296" cy="6858000"/>
          </a:xfrm>
        </p:spPr>
      </p:pic>
    </p:spTree>
    <p:extLst>
      <p:ext uri="{BB962C8B-B14F-4D97-AF65-F5344CB8AC3E}">
        <p14:creationId xmlns:p14="http://schemas.microsoft.com/office/powerpoint/2010/main" val="39659987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F02DA6-64AB-4739-F110-D0996AF9B79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1F35598-52CF-CE6D-6625-CEA0DE9BBCFD}"/>
              </a:ext>
            </a:extLst>
          </p:cNvPr>
          <p:cNvSpPr>
            <a:spLocks noGrp="1"/>
          </p:cNvSpPr>
          <p:nvPr>
            <p:ph type="ctrTitle"/>
          </p:nvPr>
        </p:nvSpPr>
        <p:spPr>
          <a:xfrm>
            <a:off x="612648" y="502920"/>
            <a:ext cx="5852160" cy="806591"/>
          </a:xfrm>
        </p:spPr>
        <p:txBody>
          <a:bodyPr>
            <a:normAutofit fontScale="90000"/>
          </a:bodyPr>
          <a:lstStyle/>
          <a:p>
            <a:r>
              <a:rPr lang="en-US" dirty="0"/>
              <a:t>Let’s do this!</a:t>
            </a:r>
          </a:p>
        </p:txBody>
      </p:sp>
      <p:sp>
        <p:nvSpPr>
          <p:cNvPr id="3" name="Subtitle 2">
            <a:extLst>
              <a:ext uri="{FF2B5EF4-FFF2-40B4-BE49-F238E27FC236}">
                <a16:creationId xmlns:a16="http://schemas.microsoft.com/office/drawing/2014/main" id="{9F214956-410C-3A67-0083-53999A1C233F}"/>
              </a:ext>
            </a:extLst>
          </p:cNvPr>
          <p:cNvSpPr>
            <a:spLocks noGrp="1"/>
          </p:cNvSpPr>
          <p:nvPr>
            <p:ph type="subTitle" idx="1"/>
          </p:nvPr>
        </p:nvSpPr>
        <p:spPr>
          <a:xfrm>
            <a:off x="612648" y="1309511"/>
            <a:ext cx="6544508" cy="4826113"/>
          </a:xfrm>
        </p:spPr>
        <p:txBody>
          <a:bodyPr/>
          <a:lstStyle/>
          <a:p>
            <a:r>
              <a:rPr lang="en-US" dirty="0"/>
              <a:t>Step 9 - </a:t>
            </a:r>
          </a:p>
          <a:p>
            <a:endParaRPr lang="en-US" dirty="0"/>
          </a:p>
          <a:p>
            <a:pPr marL="342900" indent="-342900">
              <a:buFont typeface="Arial" panose="020B0604020202020204" pitchFamily="34" charset="0"/>
              <a:buChar char="•"/>
            </a:pPr>
            <a:r>
              <a:rPr lang="en-US" dirty="0"/>
              <a:t>Preheat oven to 375.</a:t>
            </a:r>
          </a:p>
        </p:txBody>
      </p:sp>
      <p:pic>
        <p:nvPicPr>
          <p:cNvPr id="6" name="Picture Placeholder 5">
            <a:extLst>
              <a:ext uri="{FF2B5EF4-FFF2-40B4-BE49-F238E27FC236}">
                <a16:creationId xmlns:a16="http://schemas.microsoft.com/office/drawing/2014/main" id="{CD1D0A5B-3128-2890-DB28-A526B354DFBD}"/>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30908" r="30908"/>
          <a:stretch>
            <a:fillRect/>
          </a:stretch>
        </p:blipFill>
        <p:spPr/>
      </p:pic>
      <p:sp>
        <p:nvSpPr>
          <p:cNvPr id="7" name="TextBox 6">
            <a:extLst>
              <a:ext uri="{FF2B5EF4-FFF2-40B4-BE49-F238E27FC236}">
                <a16:creationId xmlns:a16="http://schemas.microsoft.com/office/drawing/2014/main" id="{E66D0210-6913-BA42-D6CB-2198C53A0795}"/>
              </a:ext>
            </a:extLst>
          </p:cNvPr>
          <p:cNvSpPr txBox="1"/>
          <p:nvPr/>
        </p:nvSpPr>
        <p:spPr>
          <a:xfrm>
            <a:off x="7534656" y="6858000"/>
            <a:ext cx="4654296" cy="230832"/>
          </a:xfrm>
          <a:prstGeom prst="rect">
            <a:avLst/>
          </a:prstGeom>
          <a:noFill/>
        </p:spPr>
        <p:txBody>
          <a:bodyPr wrap="square" rtlCol="0">
            <a:spAutoFit/>
          </a:bodyPr>
          <a:lstStyle/>
          <a:p>
            <a:r>
              <a:rPr lang="en-US" sz="900">
                <a:hlinkClick r:id="rId3" tooltip="http://cooking.stackexchange.com/questions/67673/our-oven-consistently-undercooks-food"/>
              </a:rPr>
              <a:t>This Photo</a:t>
            </a:r>
            <a:r>
              <a:rPr lang="en-US" sz="900"/>
              <a:t> by Unknown Author is licensed under </a:t>
            </a:r>
            <a:r>
              <a:rPr lang="en-US" sz="900">
                <a:hlinkClick r:id="rId4" tooltip="https://creativecommons.org/licenses/by-sa/3.0/"/>
              </a:rPr>
              <a:t>CC BY-SA</a:t>
            </a:r>
            <a:endParaRPr lang="en-US" sz="900"/>
          </a:p>
        </p:txBody>
      </p:sp>
    </p:spTree>
    <p:extLst>
      <p:ext uri="{BB962C8B-B14F-4D97-AF65-F5344CB8AC3E}">
        <p14:creationId xmlns:p14="http://schemas.microsoft.com/office/powerpoint/2010/main" val="19187340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EA585A-D980-5BE3-7FB0-26CD0A2A19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F8E053-C564-1BF6-9CC7-A4280AE9F8EC}"/>
              </a:ext>
            </a:extLst>
          </p:cNvPr>
          <p:cNvSpPr>
            <a:spLocks noGrp="1"/>
          </p:cNvSpPr>
          <p:nvPr>
            <p:ph type="ctrTitle"/>
          </p:nvPr>
        </p:nvSpPr>
        <p:spPr>
          <a:xfrm>
            <a:off x="612648" y="502920"/>
            <a:ext cx="5852160" cy="806591"/>
          </a:xfrm>
        </p:spPr>
        <p:txBody>
          <a:bodyPr>
            <a:normAutofit fontScale="90000"/>
          </a:bodyPr>
          <a:lstStyle/>
          <a:p>
            <a:r>
              <a:rPr lang="en-US" dirty="0"/>
              <a:t>Let’s do this!</a:t>
            </a:r>
          </a:p>
        </p:txBody>
      </p:sp>
      <p:sp>
        <p:nvSpPr>
          <p:cNvPr id="3" name="Subtitle 2">
            <a:extLst>
              <a:ext uri="{FF2B5EF4-FFF2-40B4-BE49-F238E27FC236}">
                <a16:creationId xmlns:a16="http://schemas.microsoft.com/office/drawing/2014/main" id="{8AA5F3FF-FD33-D39B-8408-C44A47E6AE62}"/>
              </a:ext>
            </a:extLst>
          </p:cNvPr>
          <p:cNvSpPr>
            <a:spLocks noGrp="1"/>
          </p:cNvSpPr>
          <p:nvPr>
            <p:ph type="subTitle" idx="1"/>
          </p:nvPr>
        </p:nvSpPr>
        <p:spPr>
          <a:xfrm>
            <a:off x="612648" y="1309511"/>
            <a:ext cx="6544508" cy="4826113"/>
          </a:xfrm>
        </p:spPr>
        <p:txBody>
          <a:bodyPr/>
          <a:lstStyle/>
          <a:p>
            <a:r>
              <a:rPr lang="en-US" dirty="0"/>
              <a:t>Step 10 - </a:t>
            </a:r>
          </a:p>
          <a:p>
            <a:endParaRPr lang="en-US" dirty="0"/>
          </a:p>
          <a:p>
            <a:pPr marL="342900" indent="-342900">
              <a:buFont typeface="Arial" panose="020B0604020202020204" pitchFamily="34" charset="0"/>
              <a:buChar char="•"/>
            </a:pPr>
            <a:r>
              <a:rPr lang="en-US" dirty="0"/>
              <a:t>Boil water. Do a ‘water bath’ (boil bagel on each side for 1 minute)</a:t>
            </a:r>
          </a:p>
        </p:txBody>
      </p:sp>
      <p:pic>
        <p:nvPicPr>
          <p:cNvPr id="6" name="Picture Placeholder 5">
            <a:extLst>
              <a:ext uri="{FF2B5EF4-FFF2-40B4-BE49-F238E27FC236}">
                <a16:creationId xmlns:a16="http://schemas.microsoft.com/office/drawing/2014/main" id="{B6DDB532-2698-19FF-C64D-632D12D21B80}"/>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1006" t="13971" r="64"/>
          <a:stretch>
            <a:fillRect/>
          </a:stretch>
        </p:blipFill>
        <p:spPr>
          <a:xfrm>
            <a:off x="7534656" y="0"/>
            <a:ext cx="4654296" cy="6858000"/>
          </a:xfrm>
        </p:spPr>
      </p:pic>
    </p:spTree>
    <p:extLst>
      <p:ext uri="{BB962C8B-B14F-4D97-AF65-F5344CB8AC3E}">
        <p14:creationId xmlns:p14="http://schemas.microsoft.com/office/powerpoint/2010/main" val="26252213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63DC28-0AD7-554A-3BC1-75592071B3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E4731D-3D0E-790C-42F1-821A42E8C9BB}"/>
              </a:ext>
            </a:extLst>
          </p:cNvPr>
          <p:cNvSpPr>
            <a:spLocks noGrp="1"/>
          </p:cNvSpPr>
          <p:nvPr>
            <p:ph type="ctrTitle"/>
          </p:nvPr>
        </p:nvSpPr>
        <p:spPr>
          <a:xfrm>
            <a:off x="612648" y="502920"/>
            <a:ext cx="5852160" cy="806591"/>
          </a:xfrm>
        </p:spPr>
        <p:txBody>
          <a:bodyPr>
            <a:normAutofit fontScale="90000"/>
          </a:bodyPr>
          <a:lstStyle/>
          <a:p>
            <a:r>
              <a:rPr lang="en-US" dirty="0"/>
              <a:t>Let’s do this!</a:t>
            </a:r>
          </a:p>
        </p:txBody>
      </p:sp>
      <p:sp>
        <p:nvSpPr>
          <p:cNvPr id="3" name="Subtitle 2">
            <a:extLst>
              <a:ext uri="{FF2B5EF4-FFF2-40B4-BE49-F238E27FC236}">
                <a16:creationId xmlns:a16="http://schemas.microsoft.com/office/drawing/2014/main" id="{206EB5C0-00B0-0BC6-4F60-E9F1C47ED2F7}"/>
              </a:ext>
            </a:extLst>
          </p:cNvPr>
          <p:cNvSpPr>
            <a:spLocks noGrp="1"/>
          </p:cNvSpPr>
          <p:nvPr>
            <p:ph type="subTitle" idx="1"/>
          </p:nvPr>
        </p:nvSpPr>
        <p:spPr>
          <a:xfrm>
            <a:off x="612648" y="1309511"/>
            <a:ext cx="6544508" cy="4826113"/>
          </a:xfrm>
        </p:spPr>
        <p:txBody>
          <a:bodyPr/>
          <a:lstStyle/>
          <a:p>
            <a:r>
              <a:rPr lang="en-US" dirty="0"/>
              <a:t>Step 11 - </a:t>
            </a:r>
          </a:p>
          <a:p>
            <a:endParaRPr lang="en-US" dirty="0"/>
          </a:p>
          <a:p>
            <a:pPr marL="342900" indent="-342900">
              <a:buFont typeface="Arial" panose="020B0604020202020204" pitchFamily="34" charset="0"/>
              <a:buChar char="•"/>
            </a:pPr>
            <a:r>
              <a:rPr lang="en-US" dirty="0"/>
              <a:t>Brush bagel with your butter or egg wash, and place in oven. Cook for 23-27 minutes.</a:t>
            </a:r>
          </a:p>
        </p:txBody>
      </p:sp>
      <p:pic>
        <p:nvPicPr>
          <p:cNvPr id="6" name="Picture Placeholder 5">
            <a:extLst>
              <a:ext uri="{FF2B5EF4-FFF2-40B4-BE49-F238E27FC236}">
                <a16:creationId xmlns:a16="http://schemas.microsoft.com/office/drawing/2014/main" id="{9E1F77E5-E69B-F7E8-6C6B-C919ABD247BA}"/>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25621" r="26644" b="8089"/>
          <a:stretch>
            <a:fillRect/>
          </a:stretch>
        </p:blipFill>
        <p:spPr>
          <a:xfrm>
            <a:off x="7534656" y="0"/>
            <a:ext cx="4657344" cy="6857999"/>
          </a:xfrm>
        </p:spPr>
      </p:pic>
    </p:spTree>
    <p:extLst>
      <p:ext uri="{BB962C8B-B14F-4D97-AF65-F5344CB8AC3E}">
        <p14:creationId xmlns:p14="http://schemas.microsoft.com/office/powerpoint/2010/main" val="27871203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E19CBE-C479-BAA9-9D95-4D4CA5D53F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0F1E1D-42BE-4D92-40ED-1AED0E13A50B}"/>
              </a:ext>
            </a:extLst>
          </p:cNvPr>
          <p:cNvSpPr>
            <a:spLocks noGrp="1"/>
          </p:cNvSpPr>
          <p:nvPr>
            <p:ph type="ctrTitle"/>
          </p:nvPr>
        </p:nvSpPr>
        <p:spPr>
          <a:xfrm>
            <a:off x="612648" y="502920"/>
            <a:ext cx="5852160" cy="806591"/>
          </a:xfrm>
        </p:spPr>
        <p:txBody>
          <a:bodyPr>
            <a:normAutofit fontScale="90000"/>
          </a:bodyPr>
          <a:lstStyle/>
          <a:p>
            <a:r>
              <a:rPr lang="en-US" dirty="0"/>
              <a:t>Let’s do this!</a:t>
            </a:r>
          </a:p>
        </p:txBody>
      </p:sp>
      <p:sp>
        <p:nvSpPr>
          <p:cNvPr id="3" name="Subtitle 2">
            <a:extLst>
              <a:ext uri="{FF2B5EF4-FFF2-40B4-BE49-F238E27FC236}">
                <a16:creationId xmlns:a16="http://schemas.microsoft.com/office/drawing/2014/main" id="{09C6DCE9-C888-8E79-8144-CE25440AE85A}"/>
              </a:ext>
            </a:extLst>
          </p:cNvPr>
          <p:cNvSpPr>
            <a:spLocks noGrp="1"/>
          </p:cNvSpPr>
          <p:nvPr>
            <p:ph type="subTitle" idx="1"/>
          </p:nvPr>
        </p:nvSpPr>
        <p:spPr>
          <a:xfrm>
            <a:off x="612648" y="1309511"/>
            <a:ext cx="6544508" cy="4826113"/>
          </a:xfrm>
        </p:spPr>
        <p:txBody>
          <a:bodyPr/>
          <a:lstStyle/>
          <a:p>
            <a:r>
              <a:rPr lang="en-US" dirty="0"/>
              <a:t>Step 12- </a:t>
            </a:r>
          </a:p>
          <a:p>
            <a:endParaRPr lang="en-US" dirty="0"/>
          </a:p>
          <a:p>
            <a:pPr marL="342900" indent="-342900">
              <a:buFont typeface="Arial" panose="020B0604020202020204" pitchFamily="34" charset="0"/>
              <a:buChar char="•"/>
            </a:pPr>
            <a:r>
              <a:rPr lang="en-US" dirty="0"/>
              <a:t>Allow bagel to cool for 5 minutes. Enjoy!</a:t>
            </a:r>
          </a:p>
        </p:txBody>
      </p:sp>
      <p:pic>
        <p:nvPicPr>
          <p:cNvPr id="6" name="Picture Placeholder 5">
            <a:extLst>
              <a:ext uri="{FF2B5EF4-FFF2-40B4-BE49-F238E27FC236}">
                <a16:creationId xmlns:a16="http://schemas.microsoft.com/office/drawing/2014/main" id="{9EFA97D9-70C3-9F45-2134-19829FB55B1E}"/>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4753" b="4753"/>
          <a:stretch>
            <a:fillRect/>
          </a:stretch>
        </p:blipFill>
        <p:spPr>
          <a:xfrm rot="5400000">
            <a:off x="6432550" y="1101725"/>
            <a:ext cx="6858000" cy="4654550"/>
          </a:xfrm>
        </p:spPr>
      </p:pic>
    </p:spTree>
    <p:extLst>
      <p:ext uri="{BB962C8B-B14F-4D97-AF65-F5344CB8AC3E}">
        <p14:creationId xmlns:p14="http://schemas.microsoft.com/office/powerpoint/2010/main" val="7652950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8488CD-B903-F950-4310-000173DCFD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BFE4261-3637-2D63-98A5-75AC7C615B73}"/>
              </a:ext>
            </a:extLst>
          </p:cNvPr>
          <p:cNvSpPr>
            <a:spLocks noGrp="1"/>
          </p:cNvSpPr>
          <p:nvPr>
            <p:ph type="ctrTitle"/>
          </p:nvPr>
        </p:nvSpPr>
        <p:spPr>
          <a:xfrm>
            <a:off x="612648" y="502920"/>
            <a:ext cx="5852160" cy="1009791"/>
          </a:xfrm>
        </p:spPr>
        <p:txBody>
          <a:bodyPr anchor="t">
            <a:normAutofit/>
          </a:bodyPr>
          <a:lstStyle/>
          <a:p>
            <a:r>
              <a:rPr lang="en-US" sz="3100" dirty="0"/>
              <a:t>Legal Statements</a:t>
            </a:r>
          </a:p>
        </p:txBody>
      </p:sp>
      <p:sp>
        <p:nvSpPr>
          <p:cNvPr id="3" name="Subtitle 2">
            <a:extLst>
              <a:ext uri="{FF2B5EF4-FFF2-40B4-BE49-F238E27FC236}">
                <a16:creationId xmlns:a16="http://schemas.microsoft.com/office/drawing/2014/main" id="{6B1491ED-883A-8BA6-8FF4-0C3A0989E615}"/>
              </a:ext>
            </a:extLst>
          </p:cNvPr>
          <p:cNvSpPr>
            <a:spLocks noGrp="1"/>
          </p:cNvSpPr>
          <p:nvPr>
            <p:ph type="subTitle" idx="1"/>
          </p:nvPr>
        </p:nvSpPr>
        <p:spPr>
          <a:xfrm>
            <a:off x="612647" y="1106312"/>
            <a:ext cx="6517495" cy="5510024"/>
          </a:xfrm>
        </p:spPr>
        <p:txBody>
          <a:bodyPr anchor="ctr">
            <a:normAutofit/>
          </a:bodyPr>
          <a:lstStyle/>
          <a:p>
            <a:pPr lvl="0"/>
            <a:r>
              <a:rPr lang="en-US" sz="2400" dirty="0"/>
              <a:t>Just a REMINDER, this is all just me trying to be helpful- things I’ve witnessed as a nurse that I’ve seen help some people, and some of these situations are things I’ve gone through myself with either me or a loved one that I’ve had the joy of figuring out this worked for us.</a:t>
            </a:r>
            <a:br>
              <a:rPr lang="en-US" dirty="0"/>
            </a:br>
            <a:endParaRPr lang="en-US" dirty="0"/>
          </a:p>
        </p:txBody>
      </p:sp>
      <p:pic>
        <p:nvPicPr>
          <p:cNvPr id="5" name="Picture Placeholder 4">
            <a:extLst>
              <a:ext uri="{FF2B5EF4-FFF2-40B4-BE49-F238E27FC236}">
                <a16:creationId xmlns:a16="http://schemas.microsoft.com/office/drawing/2014/main" id="{6FAB7117-6274-B79C-522E-C1257E5ED4CE}"/>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2362" r="39882"/>
          <a:stretch>
            <a:fillRect/>
          </a:stretch>
        </p:blipFill>
        <p:spPr>
          <a:xfrm>
            <a:off x="7534275" y="0"/>
            <a:ext cx="4654550" cy="6858000"/>
          </a:xfrm>
        </p:spPr>
      </p:pic>
    </p:spTree>
    <p:extLst>
      <p:ext uri="{BB962C8B-B14F-4D97-AF65-F5344CB8AC3E}">
        <p14:creationId xmlns:p14="http://schemas.microsoft.com/office/powerpoint/2010/main" val="25127111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3A71A9-8094-3E56-C0FD-677FC5DDAA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84898B1-D242-CEE9-6F42-0D618E064CEF}"/>
              </a:ext>
            </a:extLst>
          </p:cNvPr>
          <p:cNvSpPr>
            <a:spLocks noGrp="1"/>
          </p:cNvSpPr>
          <p:nvPr>
            <p:ph type="ctrTitle"/>
          </p:nvPr>
        </p:nvSpPr>
        <p:spPr>
          <a:xfrm>
            <a:off x="612648" y="502920"/>
            <a:ext cx="5852160" cy="1009791"/>
          </a:xfrm>
        </p:spPr>
        <p:txBody>
          <a:bodyPr anchor="t">
            <a:normAutofit/>
          </a:bodyPr>
          <a:lstStyle/>
          <a:p>
            <a:r>
              <a:rPr lang="en-US" sz="3600" dirty="0"/>
              <a:t>Legal Statements</a:t>
            </a:r>
          </a:p>
        </p:txBody>
      </p:sp>
      <p:sp>
        <p:nvSpPr>
          <p:cNvPr id="3" name="Subtitle 2">
            <a:extLst>
              <a:ext uri="{FF2B5EF4-FFF2-40B4-BE49-F238E27FC236}">
                <a16:creationId xmlns:a16="http://schemas.microsoft.com/office/drawing/2014/main" id="{4F88E0D1-DC29-4502-3518-DE90BE523CBC}"/>
              </a:ext>
            </a:extLst>
          </p:cNvPr>
          <p:cNvSpPr>
            <a:spLocks noGrp="1"/>
          </p:cNvSpPr>
          <p:nvPr>
            <p:ph type="subTitle" idx="1"/>
          </p:nvPr>
        </p:nvSpPr>
        <p:spPr>
          <a:xfrm>
            <a:off x="612647" y="1106312"/>
            <a:ext cx="6517495" cy="5510024"/>
          </a:xfrm>
        </p:spPr>
        <p:txBody>
          <a:bodyPr anchor="ctr">
            <a:normAutofit/>
          </a:bodyPr>
          <a:lstStyle/>
          <a:p>
            <a:pPr marL="342900" lvl="0" indent="-342900">
              <a:buFontTx/>
              <a:buChar char="-"/>
            </a:pPr>
            <a:r>
              <a:rPr lang="en-US" sz="2800" dirty="0"/>
              <a:t>I am not affiliated with the education I provide links to, and they’re not affiliated with me. </a:t>
            </a:r>
          </a:p>
          <a:p>
            <a:pPr marL="342900" lvl="0" indent="-342900">
              <a:buFontTx/>
              <a:buChar char="-"/>
            </a:pPr>
            <a:r>
              <a:rPr lang="en-US" sz="2800" dirty="0"/>
              <a:t>I just used it to either make this education or found inspiration in it.</a:t>
            </a:r>
          </a:p>
        </p:txBody>
      </p:sp>
      <p:pic>
        <p:nvPicPr>
          <p:cNvPr id="5" name="Picture Placeholder 4">
            <a:extLst>
              <a:ext uri="{FF2B5EF4-FFF2-40B4-BE49-F238E27FC236}">
                <a16:creationId xmlns:a16="http://schemas.microsoft.com/office/drawing/2014/main" id="{97D230C3-8B6E-3F57-E54D-06E4A39EEE80}"/>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6065" r="16065"/>
          <a:stretch>
            <a:fillRect/>
          </a:stretch>
        </p:blipFill>
        <p:spPr>
          <a:xfrm>
            <a:off x="7534275" y="0"/>
            <a:ext cx="4654550" cy="6858000"/>
          </a:xfrm>
        </p:spPr>
      </p:pic>
    </p:spTree>
    <p:extLst>
      <p:ext uri="{BB962C8B-B14F-4D97-AF65-F5344CB8AC3E}">
        <p14:creationId xmlns:p14="http://schemas.microsoft.com/office/powerpoint/2010/main" val="9596201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563829-7165-2C13-2582-E6DA1BCAB99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D6BB35-DB62-272A-C834-EEC10E7027A8}"/>
              </a:ext>
            </a:extLst>
          </p:cNvPr>
          <p:cNvSpPr>
            <a:spLocks noGrp="1"/>
          </p:cNvSpPr>
          <p:nvPr>
            <p:ph type="ctrTitle"/>
          </p:nvPr>
        </p:nvSpPr>
        <p:spPr>
          <a:xfrm>
            <a:off x="612648" y="502920"/>
            <a:ext cx="5852160" cy="1009791"/>
          </a:xfrm>
        </p:spPr>
        <p:txBody>
          <a:bodyPr anchor="t">
            <a:normAutofit/>
          </a:bodyPr>
          <a:lstStyle/>
          <a:p>
            <a:r>
              <a:rPr lang="en-US" sz="3100" dirty="0"/>
              <a:t>Legal Statements</a:t>
            </a:r>
          </a:p>
        </p:txBody>
      </p:sp>
      <p:sp>
        <p:nvSpPr>
          <p:cNvPr id="3" name="Subtitle 2">
            <a:extLst>
              <a:ext uri="{FF2B5EF4-FFF2-40B4-BE49-F238E27FC236}">
                <a16:creationId xmlns:a16="http://schemas.microsoft.com/office/drawing/2014/main" id="{600676E6-78BD-BD2C-AD7A-E6B36BC68C7D}"/>
              </a:ext>
            </a:extLst>
          </p:cNvPr>
          <p:cNvSpPr>
            <a:spLocks noGrp="1"/>
          </p:cNvSpPr>
          <p:nvPr>
            <p:ph type="subTitle" idx="1"/>
          </p:nvPr>
        </p:nvSpPr>
        <p:spPr>
          <a:xfrm>
            <a:off x="612647" y="1106312"/>
            <a:ext cx="5002707" cy="5510024"/>
          </a:xfrm>
        </p:spPr>
        <p:txBody>
          <a:bodyPr anchor="ctr">
            <a:normAutofit/>
          </a:bodyPr>
          <a:lstStyle/>
          <a:p>
            <a:pPr lvl="0"/>
            <a:r>
              <a:rPr lang="en-US" sz="2400" dirty="0"/>
              <a:t>Nothing I post here is meant to diagnose or medically treat people. If you do resonate with some of these symptoms and need additional information on if you could be experiencing this, make sure you talk to your doctor or medical team.</a:t>
            </a:r>
            <a:br>
              <a:rPr lang="en-US" dirty="0"/>
            </a:br>
            <a:endParaRPr lang="en-US" dirty="0"/>
          </a:p>
        </p:txBody>
      </p:sp>
      <p:pic>
        <p:nvPicPr>
          <p:cNvPr id="5" name="Picture Placeholder 4">
            <a:extLst>
              <a:ext uri="{FF2B5EF4-FFF2-40B4-BE49-F238E27FC236}">
                <a16:creationId xmlns:a16="http://schemas.microsoft.com/office/drawing/2014/main" id="{5FD86C2B-2766-299F-899D-E7414ABCF2D8}"/>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0493" r="9166"/>
          <a:stretch>
            <a:fillRect/>
          </a:stretch>
        </p:blipFill>
        <p:spPr>
          <a:xfrm>
            <a:off x="6986954" y="0"/>
            <a:ext cx="5852160" cy="6858000"/>
          </a:xfrm>
        </p:spPr>
      </p:pic>
    </p:spTree>
    <p:extLst>
      <p:ext uri="{BB962C8B-B14F-4D97-AF65-F5344CB8AC3E}">
        <p14:creationId xmlns:p14="http://schemas.microsoft.com/office/powerpoint/2010/main" val="42498762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D5326E-385B-26EC-84B1-52E0780BDBD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E90120-BA5A-E082-35E3-DFE97C389B79}"/>
              </a:ext>
            </a:extLst>
          </p:cNvPr>
          <p:cNvSpPr>
            <a:spLocks noGrp="1"/>
          </p:cNvSpPr>
          <p:nvPr>
            <p:ph type="ctrTitle"/>
          </p:nvPr>
        </p:nvSpPr>
        <p:spPr>
          <a:xfrm>
            <a:off x="612648" y="502920"/>
            <a:ext cx="5852160" cy="1009791"/>
          </a:xfrm>
        </p:spPr>
        <p:txBody>
          <a:bodyPr anchor="t">
            <a:normAutofit/>
          </a:bodyPr>
          <a:lstStyle/>
          <a:p>
            <a:r>
              <a:rPr lang="en-US" sz="3100" dirty="0"/>
              <a:t>Legal Statements</a:t>
            </a:r>
          </a:p>
        </p:txBody>
      </p:sp>
      <p:sp>
        <p:nvSpPr>
          <p:cNvPr id="3" name="Subtitle 2">
            <a:extLst>
              <a:ext uri="{FF2B5EF4-FFF2-40B4-BE49-F238E27FC236}">
                <a16:creationId xmlns:a16="http://schemas.microsoft.com/office/drawing/2014/main" id="{428F227C-8092-E56F-84EA-835C65D22233}"/>
              </a:ext>
            </a:extLst>
          </p:cNvPr>
          <p:cNvSpPr>
            <a:spLocks noGrp="1"/>
          </p:cNvSpPr>
          <p:nvPr>
            <p:ph type="subTitle" idx="1"/>
          </p:nvPr>
        </p:nvSpPr>
        <p:spPr>
          <a:xfrm>
            <a:off x="612647" y="1106312"/>
            <a:ext cx="6517495" cy="5510024"/>
          </a:xfrm>
        </p:spPr>
        <p:txBody>
          <a:bodyPr anchor="ctr">
            <a:normAutofit/>
          </a:bodyPr>
          <a:lstStyle/>
          <a:p>
            <a:pPr marL="342900" indent="-342900">
              <a:buFontTx/>
              <a:buChar char="-"/>
            </a:pPr>
            <a:r>
              <a:rPr lang="en-US" sz="3600" dirty="0"/>
              <a:t>Any opinions I express are my own, and not the opinions of an employer.”</a:t>
            </a:r>
            <a:br>
              <a:rPr lang="en-US" dirty="0"/>
            </a:br>
            <a:endParaRPr lang="en-US" dirty="0"/>
          </a:p>
        </p:txBody>
      </p:sp>
      <p:pic>
        <p:nvPicPr>
          <p:cNvPr id="5" name="Picture Placeholder 4">
            <a:extLst>
              <a:ext uri="{FF2B5EF4-FFF2-40B4-BE49-F238E27FC236}">
                <a16:creationId xmlns:a16="http://schemas.microsoft.com/office/drawing/2014/main" id="{B933FE65-2051-776B-CD7B-36587DB95D08}"/>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27377" r="27377"/>
          <a:stretch>
            <a:fillRect/>
          </a:stretch>
        </p:blipFill>
        <p:spPr>
          <a:xfrm>
            <a:off x="7534275" y="0"/>
            <a:ext cx="4654550" cy="6858000"/>
          </a:xfrm>
        </p:spPr>
      </p:pic>
    </p:spTree>
    <p:extLst>
      <p:ext uri="{BB962C8B-B14F-4D97-AF65-F5344CB8AC3E}">
        <p14:creationId xmlns:p14="http://schemas.microsoft.com/office/powerpoint/2010/main" val="3994623752"/>
      </p:ext>
    </p:extLst>
  </p:cSld>
  <p:clrMapOvr>
    <a:masterClrMapping/>
  </p:clrMapOvr>
</p:sld>
</file>

<file path=ppt/theme/theme1.xml><?xml version="1.0" encoding="utf-8"?>
<a:theme xmlns:a="http://schemas.openxmlformats.org/drawingml/2006/main" name="Chroma">
  <a:themeElements>
    <a:clrScheme name="Chroma">
      <a:dk1>
        <a:srgbClr val="131313"/>
      </a:dk1>
      <a:lt1>
        <a:sysClr val="window" lastClr="FFFFFF"/>
      </a:lt1>
      <a:dk2>
        <a:srgbClr val="0C233A"/>
      </a:dk2>
      <a:lt2>
        <a:srgbClr val="F5FAFD"/>
      </a:lt2>
      <a:accent1>
        <a:srgbClr val="4485DC"/>
      </a:accent1>
      <a:accent2>
        <a:srgbClr val="25AAD5"/>
      </a:accent2>
      <a:accent3>
        <a:srgbClr val="5BBEAC"/>
      </a:accent3>
      <a:accent4>
        <a:srgbClr val="6666E2"/>
      </a:accent4>
      <a:accent5>
        <a:srgbClr val="66C26C"/>
      </a:accent5>
      <a:accent6>
        <a:srgbClr val="10CF9B"/>
      </a:accent6>
      <a:hlink>
        <a:srgbClr val="4485DC"/>
      </a:hlink>
      <a:folHlink>
        <a:srgbClr val="25AAD5"/>
      </a:folHlink>
    </a:clrScheme>
    <a:fontScheme name="Custom 2">
      <a:majorFont>
        <a:latin typeface="Aptos Light"/>
        <a:ea typeface=""/>
        <a:cs typeface=""/>
      </a:majorFont>
      <a:minorFont>
        <a:latin typeface="Aptos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hroma" id="{DC2B181E-9B25-4FFB-A269-A81149E37B96}" vid="{FD28A279-D9A1-4F6C-9122-D382EE67827A}"/>
    </a:ext>
  </a:extLst>
</a:theme>
</file>

<file path=docProps/app.xml><?xml version="1.0" encoding="utf-8"?>
<Properties xmlns="http://schemas.openxmlformats.org/officeDocument/2006/extended-properties" xmlns:vt="http://schemas.openxmlformats.org/officeDocument/2006/docPropsVTypes">
  <TotalTime>789</TotalTime>
  <Words>1008</Words>
  <Application>Microsoft Office PowerPoint</Application>
  <PresentationFormat>Widescreen</PresentationFormat>
  <Paragraphs>125</Paragraphs>
  <Slides>29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29</vt:i4>
      </vt:variant>
    </vt:vector>
  </HeadingPairs>
  <TitlesOfParts>
    <vt:vector size="33" baseType="lpstr">
      <vt:lpstr>Aptos</vt:lpstr>
      <vt:lpstr>Aptos Light</vt:lpstr>
      <vt:lpstr>Arial</vt:lpstr>
      <vt:lpstr>Chroma</vt:lpstr>
      <vt:lpstr>Let’s Make Bagels</vt:lpstr>
      <vt:lpstr>Situation</vt:lpstr>
      <vt:lpstr>Background</vt:lpstr>
      <vt:lpstr>Background</vt:lpstr>
      <vt:lpstr>Background</vt:lpstr>
      <vt:lpstr>Background</vt:lpstr>
      <vt:lpstr>Background</vt:lpstr>
      <vt:lpstr>Assessment</vt:lpstr>
      <vt:lpstr>Assessment</vt:lpstr>
      <vt:lpstr>Recommendations</vt:lpstr>
      <vt:lpstr>Let’s Gather Our Supplies</vt:lpstr>
      <vt:lpstr>Let’s Gather Our Supplies</vt:lpstr>
      <vt:lpstr>Let’s Gather Our Supplies</vt:lpstr>
      <vt:lpstr>Let’s do this!</vt:lpstr>
      <vt:lpstr>Let’s do this!</vt:lpstr>
      <vt:lpstr>Let’s do this!</vt:lpstr>
      <vt:lpstr>Let’s do this!</vt:lpstr>
      <vt:lpstr>Let’s do this!</vt:lpstr>
      <vt:lpstr>Let’s do this!</vt:lpstr>
      <vt:lpstr>Let’s do this!</vt:lpstr>
      <vt:lpstr>Let’s do this!</vt:lpstr>
      <vt:lpstr>Let’s do this!</vt:lpstr>
      <vt:lpstr>Let’s do this!</vt:lpstr>
      <vt:lpstr>Let’s do this!</vt:lpstr>
      <vt:lpstr>Let’s do this!</vt:lpstr>
      <vt:lpstr>Legal Statements</vt:lpstr>
      <vt:lpstr>Legal Statements</vt:lpstr>
      <vt:lpstr>Legal Statements</vt:lpstr>
      <vt:lpstr>Legal Statements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Alexis Sanford</dc:creator>
  <cp:lastModifiedBy>Alexis Sanford</cp:lastModifiedBy>
  <cp:revision>1</cp:revision>
  <dcterms:created xsi:type="dcterms:W3CDTF">2025-12-07T05:30:00Z</dcterms:created>
  <dcterms:modified xsi:type="dcterms:W3CDTF">2026-01-29T13:09:34Z</dcterms:modified>
</cp:coreProperties>
</file>